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  <p:sldId id="330" r:id="rId82"/>
    <p:sldId id="331" r:id="rId83"/>
    <p:sldId id="332" r:id="rId84"/>
    <p:sldId id="333" r:id="rId85"/>
    <p:sldId id="334" r:id="rId86"/>
    <p:sldId id="335" r:id="rId87"/>
    <p:sldId id="336" r:id="rId88"/>
    <p:sldId id="337" r:id="rId89"/>
    <p:sldId id="338" r:id="rId90"/>
    <p:sldId id="339" r:id="rId91"/>
    <p:sldId id="340" r:id="rId92"/>
    <p:sldId id="341" r:id="rId93"/>
    <p:sldId id="342" r:id="rId94"/>
    <p:sldId id="343" r:id="rId95"/>
    <p:sldId id="344" r:id="rId96"/>
    <p:sldId id="345" r:id="rId97"/>
    <p:sldId id="346" r:id="rId98"/>
    <p:sldId id="347" r:id="rId99"/>
    <p:sldId id="348" r:id="rId100"/>
    <p:sldId id="349" r:id="rId101"/>
    <p:sldId id="350" r:id="rId102"/>
    <p:sldId id="351" r:id="rId103"/>
    <p:sldId id="352" r:id="rId104"/>
    <p:sldId id="353" r:id="rId105"/>
    <p:sldId id="354" r:id="rId106"/>
    <p:sldId id="355" r:id="rId107"/>
    <p:sldId id="356" r:id="rId108"/>
    <p:sldId id="357" r:id="rId109"/>
    <p:sldId id="358" r:id="rId110"/>
    <p:sldId id="359" r:id="rId111"/>
    <p:sldId id="360" r:id="rId112"/>
    <p:sldId id="361" r:id="rId113"/>
    <p:sldId id="362" r:id="rId114"/>
    <p:sldId id="363" r:id="rId115"/>
    <p:sldId id="364" r:id="rId116"/>
    <p:sldId id="365" r:id="rId117"/>
    <p:sldId id="366" r:id="rId118"/>
    <p:sldId id="367" r:id="rId119"/>
    <p:sldId id="368" r:id="rId120"/>
    <p:sldId id="369" r:id="rId121"/>
    <p:sldId id="370" r:id="rId122"/>
    <p:sldId id="371" r:id="rId123"/>
    <p:sldId id="372" r:id="rId124"/>
    <p:sldId id="373" r:id="rId125"/>
    <p:sldId id="374" r:id="rId126"/>
    <p:sldId id="375" r:id="rId127"/>
    <p:sldId id="376" r:id="rId128"/>
    <p:sldId id="377" r:id="rId129"/>
    <p:sldId id="378" r:id="rId130"/>
    <p:sldId id="379" r:id="rId131"/>
    <p:sldId id="380" r:id="rId132"/>
    <p:sldId id="381" r:id="rId133"/>
    <p:sldId id="382" r:id="rId134"/>
    <p:sldId id="383" r:id="rId135"/>
    <p:sldId id="384" r:id="rId136"/>
    <p:sldId id="385" r:id="rId137"/>
    <p:sldId id="386" r:id="rId138"/>
    <p:sldId id="387" r:id="rId139"/>
    <p:sldId id="388" r:id="rId140"/>
    <p:sldId id="389" r:id="rId141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ヒラギノ角ゴ ProN W3"/>
        <a:ea typeface="ヒラギノ角ゴ ProN W3"/>
        <a:cs typeface="ヒラギノ角ゴ ProN W3"/>
        <a:sym typeface="ヒラギノ角ゴ ProN W3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ヒラギノ角ゴ ProN W3"/>
        <a:ea typeface="ヒラギノ角ゴ ProN W3"/>
        <a:cs typeface="ヒラギノ角ゴ ProN W3"/>
        <a:sym typeface="ヒラギノ角ゴ ProN W3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ヒラギノ角ゴ ProN W3"/>
        <a:ea typeface="ヒラギノ角ゴ ProN W3"/>
        <a:cs typeface="ヒラギノ角ゴ ProN W3"/>
        <a:sym typeface="ヒラギノ角ゴ ProN W3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ヒラギノ角ゴ ProN W3"/>
        <a:ea typeface="ヒラギノ角ゴ ProN W3"/>
        <a:cs typeface="ヒラギノ角ゴ ProN W3"/>
        <a:sym typeface="ヒラギノ角ゴ ProN W3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ヒラギノ角ゴ ProN W3"/>
        <a:ea typeface="ヒラギノ角ゴ ProN W3"/>
        <a:cs typeface="ヒラギノ角ゴ ProN W3"/>
        <a:sym typeface="ヒラギノ角ゴ ProN W3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ヒラギノ角ゴ ProN W3"/>
        <a:ea typeface="ヒラギノ角ゴ ProN W3"/>
        <a:cs typeface="ヒラギノ角ゴ ProN W3"/>
        <a:sym typeface="ヒラギノ角ゴ ProN W3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ヒラギノ角ゴ ProN W3"/>
        <a:ea typeface="ヒラギノ角ゴ ProN W3"/>
        <a:cs typeface="ヒラギノ角ゴ ProN W3"/>
        <a:sym typeface="ヒラギノ角ゴ ProN W3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ヒラギノ角ゴ ProN W3"/>
        <a:ea typeface="ヒラギノ角ゴ ProN W3"/>
        <a:cs typeface="ヒラギノ角ゴ ProN W3"/>
        <a:sym typeface="ヒラギノ角ゴ ProN W3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ヒラギノ角ゴ ProN W3"/>
        <a:ea typeface="ヒラギノ角ゴ ProN W3"/>
        <a:cs typeface="ヒラギノ角ゴ ProN W3"/>
        <a:sym typeface="ヒラギノ角ゴ ProN W3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ヒラギノ角ゴ ProN W3"/>
          <a:ea typeface="ヒラギノ角ゴ ProN W3"/>
          <a:cs typeface="ヒラギノ角ゴ ProN W3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ヒラギノ角ゴ ProN W3"/>
          <a:ea typeface="ヒラギノ角ゴ ProN W3"/>
          <a:cs typeface="ヒラギノ角ゴ ProN W3"/>
        </a:font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ヒラギノ角ゴ ProN W3"/>
          <a:ea typeface="ヒラギノ角ゴ ProN W3"/>
          <a:cs typeface="ヒラギノ角ゴ ProN W3"/>
        </a:font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ヒラギノ角ゴ ProN W3"/>
          <a:ea typeface="ヒラギノ角ゴ ProN W3"/>
          <a:cs typeface="ヒラギノ角ゴ ProN W3"/>
        </a:font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ヒラギノ角ゴ ProN W3"/>
          <a:ea typeface="ヒラギノ角ゴ ProN W3"/>
          <a:cs typeface="ヒラギノ角ゴ ProN W3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>
          <a:latin typeface="ヒラギノ角ゴ ProN W3"/>
          <a:ea typeface="ヒラギノ角ゴ ProN W3"/>
          <a:cs typeface="ヒラギノ角ゴ ProN W3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ヒラギノ角ゴ ProN W3"/>
          <a:ea typeface="ヒラギノ角ゴ ProN W3"/>
          <a:cs typeface="ヒラギノ角ゴ ProN W3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ヒラギノ角ゴ ProN W3"/>
          <a:ea typeface="ヒラギノ角ゴ ProN W3"/>
          <a:cs typeface="ヒラギノ角ゴ ProN W3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ヒラギノ角ゴ ProN W3"/>
          <a:ea typeface="ヒラギノ角ゴ ProN W3"/>
          <a:cs typeface="ヒラギノ角ゴ ProN W3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ヒラギノ角ゴ ProN W3"/>
          <a:ea typeface="ヒラギノ角ゴ ProN W3"/>
          <a:cs typeface="ヒラギノ角ゴ ProN W3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ヒラギノ角ゴ ProN W3"/>
          <a:ea typeface="ヒラギノ角ゴ ProN W3"/>
          <a:cs typeface="ヒラギノ角ゴ ProN W3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ヒラギノ角ゴ ProN W3"/>
          <a:ea typeface="ヒラギノ角ゴ ProN W3"/>
          <a:cs typeface="ヒラギノ角ゴ ProN W3"/>
        </a:font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ヒラギノ角ゴ ProN W3"/>
          <a:ea typeface="ヒラギノ角ゴ ProN W3"/>
          <a:cs typeface="ヒラギノ角ゴ ProN W3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slide" Target="slides/slide57.xml"/><Relationship Id="rId65" Type="http://schemas.openxmlformats.org/officeDocument/2006/relationships/slide" Target="slides/slide58.xml"/><Relationship Id="rId66" Type="http://schemas.openxmlformats.org/officeDocument/2006/relationships/slide" Target="slides/slide59.xml"/><Relationship Id="rId67" Type="http://schemas.openxmlformats.org/officeDocument/2006/relationships/slide" Target="slides/slide60.xml"/><Relationship Id="rId68" Type="http://schemas.openxmlformats.org/officeDocument/2006/relationships/slide" Target="slides/slide61.xml"/><Relationship Id="rId69" Type="http://schemas.openxmlformats.org/officeDocument/2006/relationships/slide" Target="slides/slide62.xml"/><Relationship Id="rId70" Type="http://schemas.openxmlformats.org/officeDocument/2006/relationships/slide" Target="slides/slide63.xml"/><Relationship Id="rId71" Type="http://schemas.openxmlformats.org/officeDocument/2006/relationships/slide" Target="slides/slide64.xml"/><Relationship Id="rId72" Type="http://schemas.openxmlformats.org/officeDocument/2006/relationships/slide" Target="slides/slide65.xml"/><Relationship Id="rId73" Type="http://schemas.openxmlformats.org/officeDocument/2006/relationships/slide" Target="slides/slide66.xml"/><Relationship Id="rId74" Type="http://schemas.openxmlformats.org/officeDocument/2006/relationships/slide" Target="slides/slide67.xml"/><Relationship Id="rId75" Type="http://schemas.openxmlformats.org/officeDocument/2006/relationships/slide" Target="slides/slide68.xml"/><Relationship Id="rId76" Type="http://schemas.openxmlformats.org/officeDocument/2006/relationships/slide" Target="slides/slide69.xml"/><Relationship Id="rId77" Type="http://schemas.openxmlformats.org/officeDocument/2006/relationships/slide" Target="slides/slide70.xml"/><Relationship Id="rId78" Type="http://schemas.openxmlformats.org/officeDocument/2006/relationships/slide" Target="slides/slide71.xml"/><Relationship Id="rId79" Type="http://schemas.openxmlformats.org/officeDocument/2006/relationships/slide" Target="slides/slide72.xml"/><Relationship Id="rId80" Type="http://schemas.openxmlformats.org/officeDocument/2006/relationships/slide" Target="slides/slide73.xml"/><Relationship Id="rId81" Type="http://schemas.openxmlformats.org/officeDocument/2006/relationships/slide" Target="slides/slide74.xml"/><Relationship Id="rId82" Type="http://schemas.openxmlformats.org/officeDocument/2006/relationships/slide" Target="slides/slide75.xml"/><Relationship Id="rId83" Type="http://schemas.openxmlformats.org/officeDocument/2006/relationships/slide" Target="slides/slide76.xml"/><Relationship Id="rId84" Type="http://schemas.openxmlformats.org/officeDocument/2006/relationships/slide" Target="slides/slide77.xml"/><Relationship Id="rId85" Type="http://schemas.openxmlformats.org/officeDocument/2006/relationships/slide" Target="slides/slide78.xml"/><Relationship Id="rId86" Type="http://schemas.openxmlformats.org/officeDocument/2006/relationships/slide" Target="slides/slide79.xml"/><Relationship Id="rId87" Type="http://schemas.openxmlformats.org/officeDocument/2006/relationships/slide" Target="slides/slide80.xml"/><Relationship Id="rId88" Type="http://schemas.openxmlformats.org/officeDocument/2006/relationships/slide" Target="slides/slide81.xml"/><Relationship Id="rId89" Type="http://schemas.openxmlformats.org/officeDocument/2006/relationships/slide" Target="slides/slide82.xml"/><Relationship Id="rId90" Type="http://schemas.openxmlformats.org/officeDocument/2006/relationships/slide" Target="slides/slide83.xml"/><Relationship Id="rId91" Type="http://schemas.openxmlformats.org/officeDocument/2006/relationships/slide" Target="slides/slide84.xml"/><Relationship Id="rId92" Type="http://schemas.openxmlformats.org/officeDocument/2006/relationships/slide" Target="slides/slide85.xml"/><Relationship Id="rId93" Type="http://schemas.openxmlformats.org/officeDocument/2006/relationships/slide" Target="slides/slide86.xml"/><Relationship Id="rId94" Type="http://schemas.openxmlformats.org/officeDocument/2006/relationships/slide" Target="slides/slide87.xml"/><Relationship Id="rId95" Type="http://schemas.openxmlformats.org/officeDocument/2006/relationships/slide" Target="slides/slide88.xml"/><Relationship Id="rId96" Type="http://schemas.openxmlformats.org/officeDocument/2006/relationships/slide" Target="slides/slide89.xml"/><Relationship Id="rId97" Type="http://schemas.openxmlformats.org/officeDocument/2006/relationships/slide" Target="slides/slide90.xml"/><Relationship Id="rId98" Type="http://schemas.openxmlformats.org/officeDocument/2006/relationships/slide" Target="slides/slide91.xml"/><Relationship Id="rId99" Type="http://schemas.openxmlformats.org/officeDocument/2006/relationships/slide" Target="slides/slide92.xml"/><Relationship Id="rId100" Type="http://schemas.openxmlformats.org/officeDocument/2006/relationships/slide" Target="slides/slide93.xml"/><Relationship Id="rId101" Type="http://schemas.openxmlformats.org/officeDocument/2006/relationships/slide" Target="slides/slide94.xml"/><Relationship Id="rId102" Type="http://schemas.openxmlformats.org/officeDocument/2006/relationships/slide" Target="slides/slide95.xml"/><Relationship Id="rId103" Type="http://schemas.openxmlformats.org/officeDocument/2006/relationships/slide" Target="slides/slide96.xml"/><Relationship Id="rId104" Type="http://schemas.openxmlformats.org/officeDocument/2006/relationships/slide" Target="slides/slide97.xml"/><Relationship Id="rId105" Type="http://schemas.openxmlformats.org/officeDocument/2006/relationships/slide" Target="slides/slide98.xml"/><Relationship Id="rId106" Type="http://schemas.openxmlformats.org/officeDocument/2006/relationships/slide" Target="slides/slide99.xml"/><Relationship Id="rId107" Type="http://schemas.openxmlformats.org/officeDocument/2006/relationships/slide" Target="slides/slide100.xml"/><Relationship Id="rId108" Type="http://schemas.openxmlformats.org/officeDocument/2006/relationships/slide" Target="slides/slide101.xml"/><Relationship Id="rId109" Type="http://schemas.openxmlformats.org/officeDocument/2006/relationships/slide" Target="slides/slide102.xml"/><Relationship Id="rId110" Type="http://schemas.openxmlformats.org/officeDocument/2006/relationships/slide" Target="slides/slide103.xml"/><Relationship Id="rId111" Type="http://schemas.openxmlformats.org/officeDocument/2006/relationships/slide" Target="slides/slide104.xml"/><Relationship Id="rId112" Type="http://schemas.openxmlformats.org/officeDocument/2006/relationships/slide" Target="slides/slide105.xml"/><Relationship Id="rId113" Type="http://schemas.openxmlformats.org/officeDocument/2006/relationships/slide" Target="slides/slide106.xml"/><Relationship Id="rId114" Type="http://schemas.openxmlformats.org/officeDocument/2006/relationships/slide" Target="slides/slide107.xml"/><Relationship Id="rId115" Type="http://schemas.openxmlformats.org/officeDocument/2006/relationships/slide" Target="slides/slide108.xml"/><Relationship Id="rId116" Type="http://schemas.openxmlformats.org/officeDocument/2006/relationships/slide" Target="slides/slide109.xml"/><Relationship Id="rId117" Type="http://schemas.openxmlformats.org/officeDocument/2006/relationships/slide" Target="slides/slide110.xml"/><Relationship Id="rId118" Type="http://schemas.openxmlformats.org/officeDocument/2006/relationships/slide" Target="slides/slide111.xml"/><Relationship Id="rId119" Type="http://schemas.openxmlformats.org/officeDocument/2006/relationships/slide" Target="slides/slide112.xml"/><Relationship Id="rId120" Type="http://schemas.openxmlformats.org/officeDocument/2006/relationships/slide" Target="slides/slide113.xml"/><Relationship Id="rId121" Type="http://schemas.openxmlformats.org/officeDocument/2006/relationships/slide" Target="slides/slide114.xml"/><Relationship Id="rId122" Type="http://schemas.openxmlformats.org/officeDocument/2006/relationships/slide" Target="slides/slide115.xml"/><Relationship Id="rId123" Type="http://schemas.openxmlformats.org/officeDocument/2006/relationships/slide" Target="slides/slide116.xml"/><Relationship Id="rId124" Type="http://schemas.openxmlformats.org/officeDocument/2006/relationships/slide" Target="slides/slide117.xml"/><Relationship Id="rId125" Type="http://schemas.openxmlformats.org/officeDocument/2006/relationships/slide" Target="slides/slide118.xml"/><Relationship Id="rId126" Type="http://schemas.openxmlformats.org/officeDocument/2006/relationships/slide" Target="slides/slide119.xml"/><Relationship Id="rId127" Type="http://schemas.openxmlformats.org/officeDocument/2006/relationships/slide" Target="slides/slide120.xml"/><Relationship Id="rId128" Type="http://schemas.openxmlformats.org/officeDocument/2006/relationships/slide" Target="slides/slide121.xml"/><Relationship Id="rId129" Type="http://schemas.openxmlformats.org/officeDocument/2006/relationships/slide" Target="slides/slide122.xml"/><Relationship Id="rId130" Type="http://schemas.openxmlformats.org/officeDocument/2006/relationships/slide" Target="slides/slide123.xml"/><Relationship Id="rId131" Type="http://schemas.openxmlformats.org/officeDocument/2006/relationships/slide" Target="slides/slide124.xml"/><Relationship Id="rId132" Type="http://schemas.openxmlformats.org/officeDocument/2006/relationships/slide" Target="slides/slide125.xml"/><Relationship Id="rId133" Type="http://schemas.openxmlformats.org/officeDocument/2006/relationships/slide" Target="slides/slide126.xml"/><Relationship Id="rId134" Type="http://schemas.openxmlformats.org/officeDocument/2006/relationships/slide" Target="slides/slide127.xml"/><Relationship Id="rId135" Type="http://schemas.openxmlformats.org/officeDocument/2006/relationships/slide" Target="slides/slide128.xml"/><Relationship Id="rId136" Type="http://schemas.openxmlformats.org/officeDocument/2006/relationships/slide" Target="slides/slide129.xml"/><Relationship Id="rId137" Type="http://schemas.openxmlformats.org/officeDocument/2006/relationships/slide" Target="slides/slide130.xml"/><Relationship Id="rId138" Type="http://schemas.openxmlformats.org/officeDocument/2006/relationships/slide" Target="slides/slide131.xml"/><Relationship Id="rId139" Type="http://schemas.openxmlformats.org/officeDocument/2006/relationships/slide" Target="slides/slide132.xml"/><Relationship Id="rId140" Type="http://schemas.openxmlformats.org/officeDocument/2006/relationships/slide" Target="slides/slide133.xml"/><Relationship Id="rId141" Type="http://schemas.openxmlformats.org/officeDocument/2006/relationships/slide" Target="slides/slide134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16" name="Shape 216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ヒラギノ角ゴ ProN W3"/>
        <a:ea typeface="ヒラギノ角ゴ ProN W3"/>
        <a:cs typeface="ヒラギノ角ゴ ProN W3"/>
        <a:sym typeface="ヒラギノ角ゴ ProN W3"/>
      </a:defRPr>
    </a:lvl1pPr>
    <a:lvl2pPr indent="228600" defTabSz="457200" latinLnBrk="0">
      <a:lnSpc>
        <a:spcPct val="117999"/>
      </a:lnSpc>
      <a:defRPr sz="2200">
        <a:latin typeface="ヒラギノ角ゴ ProN W3"/>
        <a:ea typeface="ヒラギノ角ゴ ProN W3"/>
        <a:cs typeface="ヒラギノ角ゴ ProN W3"/>
        <a:sym typeface="ヒラギノ角ゴ ProN W3"/>
      </a:defRPr>
    </a:lvl2pPr>
    <a:lvl3pPr indent="457200" defTabSz="457200" latinLnBrk="0">
      <a:lnSpc>
        <a:spcPct val="117999"/>
      </a:lnSpc>
      <a:defRPr sz="2200">
        <a:latin typeface="ヒラギノ角ゴ ProN W3"/>
        <a:ea typeface="ヒラギノ角ゴ ProN W3"/>
        <a:cs typeface="ヒラギノ角ゴ ProN W3"/>
        <a:sym typeface="ヒラギノ角ゴ ProN W3"/>
      </a:defRPr>
    </a:lvl3pPr>
    <a:lvl4pPr indent="685800" defTabSz="457200" latinLnBrk="0">
      <a:lnSpc>
        <a:spcPct val="117999"/>
      </a:lnSpc>
      <a:defRPr sz="2200">
        <a:latin typeface="ヒラギノ角ゴ ProN W3"/>
        <a:ea typeface="ヒラギノ角ゴ ProN W3"/>
        <a:cs typeface="ヒラギノ角ゴ ProN W3"/>
        <a:sym typeface="ヒラギノ角ゴ ProN W3"/>
      </a:defRPr>
    </a:lvl4pPr>
    <a:lvl5pPr indent="914400" defTabSz="457200" latinLnBrk="0">
      <a:lnSpc>
        <a:spcPct val="117999"/>
      </a:lnSpc>
      <a:defRPr sz="2200">
        <a:latin typeface="ヒラギノ角ゴ ProN W3"/>
        <a:ea typeface="ヒラギノ角ゴ ProN W3"/>
        <a:cs typeface="ヒラギノ角ゴ ProN W3"/>
        <a:sym typeface="ヒラギノ角ゴ ProN W3"/>
      </a:defRPr>
    </a:lvl5pPr>
    <a:lvl6pPr indent="1143000" defTabSz="457200" latinLnBrk="0">
      <a:lnSpc>
        <a:spcPct val="117999"/>
      </a:lnSpc>
      <a:defRPr sz="2200">
        <a:latin typeface="ヒラギノ角ゴ ProN W3"/>
        <a:ea typeface="ヒラギノ角ゴ ProN W3"/>
        <a:cs typeface="ヒラギノ角ゴ ProN W3"/>
        <a:sym typeface="ヒラギノ角ゴ ProN W3"/>
      </a:defRPr>
    </a:lvl6pPr>
    <a:lvl7pPr indent="1371600" defTabSz="457200" latinLnBrk="0">
      <a:lnSpc>
        <a:spcPct val="117999"/>
      </a:lnSpc>
      <a:defRPr sz="2200">
        <a:latin typeface="ヒラギノ角ゴ ProN W3"/>
        <a:ea typeface="ヒラギノ角ゴ ProN W3"/>
        <a:cs typeface="ヒラギノ角ゴ ProN W3"/>
        <a:sym typeface="ヒラギノ角ゴ ProN W3"/>
      </a:defRPr>
    </a:lvl7pPr>
    <a:lvl8pPr indent="1600200" defTabSz="457200" latinLnBrk="0">
      <a:lnSpc>
        <a:spcPct val="117999"/>
      </a:lnSpc>
      <a:defRPr sz="2200">
        <a:latin typeface="ヒラギノ角ゴ ProN W3"/>
        <a:ea typeface="ヒラギノ角ゴ ProN W3"/>
        <a:cs typeface="ヒラギノ角ゴ ProN W3"/>
        <a:sym typeface="ヒラギノ角ゴ ProN W3"/>
      </a:defRPr>
    </a:lvl8pPr>
    <a:lvl9pPr indent="1828800" defTabSz="457200" latinLnBrk="0">
      <a:lnSpc>
        <a:spcPct val="117999"/>
      </a:lnSpc>
      <a:defRPr sz="2200">
        <a:latin typeface="ヒラギノ角ゴ ProN W3"/>
        <a:ea typeface="ヒラギノ角ゴ ProN W3"/>
        <a:cs typeface="ヒラギノ角ゴ ProN W3"/>
        <a:sym typeface="ヒラギノ角ゴ ProN W3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タイトル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作者と日付"/>
          <p:cNvSpPr txBox="1"/>
          <p:nvPr>
            <p:ph type="body" sz="quarter" idx="21" hasCustomPrompt="1"/>
          </p:nvPr>
        </p:nvSpPr>
        <p:spPr>
          <a:xfrm>
            <a:off x="1201340" y="118598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>
                <a:latin typeface="+mn-lt"/>
                <a:ea typeface="+mn-ea"/>
                <a:cs typeface="+mn-cs"/>
                <a:sym typeface="ヒラギノ角ゴ ProN W6"/>
              </a:defRPr>
            </a:lvl1pPr>
          </a:lstStyle>
          <a:p>
            <a:pPr/>
            <a:r>
              <a:t>作者と日付</a:t>
            </a:r>
          </a:p>
        </p:txBody>
      </p:sp>
      <p:sp>
        <p:nvSpPr>
          <p:cNvPr id="12" name="プレゼンテーションのタイトル"/>
          <p:cNvSpPr txBox="1"/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プレゼンテーションのタイトル</a:t>
            </a:r>
          </a:p>
        </p:txBody>
      </p:sp>
      <p:sp>
        <p:nvSpPr>
          <p:cNvPr id="13" name="本文レベル1…"/>
          <p:cNvSpPr txBox="1"/>
          <p:nvPr>
            <p:ph type="body" sz="quarter" idx="1" hasCustomPrompt="1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ヒラギノ角ゴ ProN W6"/>
              </a:defRPr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ヒラギノ角ゴ ProN W6"/>
              </a:defRPr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ヒラギノ角ゴ ProN W6"/>
              </a:defRPr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ヒラギノ角ゴ ProN W6"/>
              </a:defRPr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ヒラギノ角ゴ ProN W6"/>
              </a:defRPr>
            </a:lvl5pPr>
          </a:lstStyle>
          <a:p>
            <a:pPr/>
            <a:r>
              <a:t>プレゼンテーションのサブタイトル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スライド番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ステートメン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本文レベル1…"/>
          <p:cNvSpPr txBox="1"/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/>
            </a:lvl5pPr>
          </a:lstStyle>
          <a:p>
            <a:pPr/>
            <a:r>
              <a:t>ステートメント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9" name="スライド番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ビッグファク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本文レベル1…"/>
          <p:cNvSpPr txBox="1"/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50" sz="25000">
                <a:latin typeface="+mn-lt"/>
                <a:ea typeface="+mn-ea"/>
                <a:cs typeface="+mn-cs"/>
                <a:sym typeface="ヒラギノ角ゴ ProN W6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pc="-250" sz="25000">
                <a:latin typeface="+mn-lt"/>
                <a:ea typeface="+mn-ea"/>
                <a:cs typeface="+mn-cs"/>
                <a:sym typeface="ヒラギノ角ゴ ProN W6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pc="-250" sz="25000">
                <a:latin typeface="+mn-lt"/>
                <a:ea typeface="+mn-ea"/>
                <a:cs typeface="+mn-cs"/>
                <a:sym typeface="ヒラギノ角ゴ ProN W6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pc="-250" sz="25000">
                <a:latin typeface="+mn-lt"/>
                <a:ea typeface="+mn-ea"/>
                <a:cs typeface="+mn-cs"/>
                <a:sym typeface="ヒラギノ角ゴ ProN W6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pc="-250" sz="25000">
                <a:latin typeface="+mn-lt"/>
                <a:ea typeface="+mn-ea"/>
                <a:cs typeface="+mn-cs"/>
                <a:sym typeface="ヒラギノ角ゴ ProN W6"/>
              </a:defRPr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7" name="ファクト情報"/>
          <p:cNvSpPr txBox="1"/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ヒラギノ角ゴ ProN W6"/>
              </a:defRPr>
            </a:lvl1pPr>
          </a:lstStyle>
          <a:p>
            <a:pPr/>
            <a:r>
              <a:t>ファクト情報</a:t>
            </a:r>
          </a:p>
        </p:txBody>
      </p:sp>
      <p:sp>
        <p:nvSpPr>
          <p:cNvPr id="108" name="スライド番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引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属性"/>
          <p:cNvSpPr txBox="1"/>
          <p:nvPr>
            <p:ph type="body" sz="quarter" idx="21" hasCustomPrompt="1"/>
          </p:nvPr>
        </p:nvSpPr>
        <p:spPr>
          <a:xfrm>
            <a:off x="2430025" y="10675453"/>
            <a:ext cx="202000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>
                <a:latin typeface="+mn-lt"/>
                <a:ea typeface="+mn-ea"/>
                <a:cs typeface="+mn-cs"/>
                <a:sym typeface="ヒラギノ角ゴ ProN W6"/>
              </a:defRPr>
            </a:lvl1pPr>
          </a:lstStyle>
          <a:p>
            <a:pPr/>
            <a:r>
              <a:t>属性</a:t>
            </a:r>
          </a:p>
        </p:txBody>
      </p:sp>
      <p:sp>
        <p:nvSpPr>
          <p:cNvPr id="116" name="本文レベル1…"/>
          <p:cNvSpPr txBox="1"/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923" indent="-469900">
              <a:spcBef>
                <a:spcPts val="0"/>
              </a:spcBef>
              <a:buSzTx/>
              <a:buNone/>
              <a:defRPr spc="-170" sz="8500"/>
            </a:lvl1pPr>
            <a:lvl2pPr marL="638923" indent="-12700">
              <a:spcBef>
                <a:spcPts val="0"/>
              </a:spcBef>
              <a:buSzTx/>
              <a:buNone/>
              <a:defRPr spc="-170" sz="8500"/>
            </a:lvl2pPr>
            <a:lvl3pPr marL="638923" indent="444500">
              <a:spcBef>
                <a:spcPts val="0"/>
              </a:spcBef>
              <a:buSzTx/>
              <a:buNone/>
              <a:defRPr spc="-170" sz="8500"/>
            </a:lvl3pPr>
            <a:lvl4pPr marL="638923" indent="901700">
              <a:spcBef>
                <a:spcPts val="0"/>
              </a:spcBef>
              <a:buSzTx/>
              <a:buNone/>
              <a:defRPr spc="-170" sz="8500"/>
            </a:lvl4pPr>
            <a:lvl5pPr marL="638923" indent="1358900">
              <a:spcBef>
                <a:spcPts val="0"/>
              </a:spcBef>
              <a:buSzTx/>
              <a:buNone/>
              <a:defRPr spc="-170" sz="8500"/>
            </a:lvl5pPr>
          </a:lstStyle>
          <a:p>
            <a:pPr/>
            <a:r>
              <a:t>“重要な引用”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7" name="スライド番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画像（3点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炒飯、ゆで卵、箸が添えられたボウル1杯のサラダ"/>
          <p:cNvSpPr/>
          <p:nvPr>
            <p:ph type="pic" sz="quarter" idx="21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5" name="サーモンケーキ、サラダ、フムスが入ったボウル "/>
          <p:cNvSpPr/>
          <p:nvPr>
            <p:ph type="pic" sz="half" idx="22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6" name="パセリバター、煎りヘーゼルナッツ、削ったパルメザンチーズがかかったパッパルデッレパスタ1皿"/>
          <p:cNvSpPr/>
          <p:nvPr>
            <p:ph type="pic" idx="23"/>
          </p:nvPr>
        </p:nvSpPr>
        <p:spPr>
          <a:xfrm>
            <a:off x="-139700" y="495300"/>
            <a:ext cx="16611600" cy="12458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7" name="スライド番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写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炒飯、ゆで卵、箸が添えられたボウル1杯のサラダ"/>
          <p:cNvSpPr/>
          <p:nvPr>
            <p:ph type="pic" idx="21"/>
          </p:nvPr>
        </p:nvSpPr>
        <p:spPr>
          <a:xfrm>
            <a:off x="-1333500" y="-5524500"/>
            <a:ext cx="27051000" cy="21640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5" name="スライド番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スライド番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bg>
      <p:bgPr>
        <a:solidFill>
          <a:srgbClr val="F5F8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タイトルテキスト"/>
          <p:cNvSpPr txBox="1"/>
          <p:nvPr>
            <p:ph type="title"/>
          </p:nvPr>
        </p:nvSpPr>
        <p:spPr>
          <a:xfrm>
            <a:off x="6338589" y="2183308"/>
            <a:ext cx="11706822" cy="2277071"/>
          </a:xfrm>
          <a:prstGeom prst="rect">
            <a:avLst/>
          </a:prstGeom>
        </p:spPr>
        <p:txBody>
          <a:bodyPr lIns="53578" tIns="53578" rIns="53578" bIns="53578" anchor="ctr"/>
          <a:lstStyle>
            <a:lvl1pPr algn="ctr" defTabSz="821531">
              <a:lnSpc>
                <a:spcPct val="100000"/>
              </a:lnSpc>
              <a:defRPr spc="0" sz="1080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150" name="本文レベル1…"/>
          <p:cNvSpPr txBox="1"/>
          <p:nvPr>
            <p:ph type="body" sz="half" idx="1"/>
          </p:nvPr>
        </p:nvSpPr>
        <p:spPr>
          <a:xfrm>
            <a:off x="6338589" y="4460378"/>
            <a:ext cx="11706822" cy="6630295"/>
          </a:xfrm>
          <a:prstGeom prst="rect">
            <a:avLst/>
          </a:prstGeom>
        </p:spPr>
        <p:txBody>
          <a:bodyPr lIns="53578" tIns="53578" rIns="53578" bIns="53578" anchor="ctr"/>
          <a:lstStyle>
            <a:lvl1pPr marL="567972" indent="-567972" defTabSz="821531">
              <a:lnSpc>
                <a:spcPct val="100000"/>
              </a:lnSpc>
              <a:spcBef>
                <a:spcPts val="5900"/>
              </a:spcBef>
              <a:buSzPct val="75000"/>
              <a:defRPr sz="460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  <a:lvl2pPr marL="1012472" indent="-567972" defTabSz="821531">
              <a:lnSpc>
                <a:spcPct val="100000"/>
              </a:lnSpc>
              <a:spcBef>
                <a:spcPts val="5900"/>
              </a:spcBef>
              <a:buSzPct val="75000"/>
              <a:defRPr sz="460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lvl2pPr>
            <a:lvl3pPr marL="1456972" indent="-567972" defTabSz="821531">
              <a:lnSpc>
                <a:spcPct val="100000"/>
              </a:lnSpc>
              <a:spcBef>
                <a:spcPts val="5900"/>
              </a:spcBef>
              <a:buSzPct val="75000"/>
              <a:defRPr sz="460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lvl3pPr>
            <a:lvl4pPr marL="1901472" indent="-567972" defTabSz="821531">
              <a:lnSpc>
                <a:spcPct val="100000"/>
              </a:lnSpc>
              <a:spcBef>
                <a:spcPts val="5900"/>
              </a:spcBef>
              <a:buSzPct val="75000"/>
              <a:defRPr sz="460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lvl4pPr>
            <a:lvl5pPr marL="2345972" indent="-567972" defTabSz="821531">
              <a:lnSpc>
                <a:spcPct val="100000"/>
              </a:lnSpc>
              <a:spcBef>
                <a:spcPts val="5900"/>
              </a:spcBef>
              <a:buSzPct val="75000"/>
              <a:defRPr sz="460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151" name="四角形"/>
          <p:cNvSpPr/>
          <p:nvPr/>
        </p:nvSpPr>
        <p:spPr>
          <a:xfrm>
            <a:off x="-38035" y="13461711"/>
            <a:ext cx="24460069" cy="346969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53578" tIns="53578" rIns="53578" bIns="53578" anchor="ctr"/>
          <a:lstStyle/>
          <a:p>
            <a:pPr defTabSz="821531"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52" name="四角形"/>
          <p:cNvSpPr/>
          <p:nvPr/>
        </p:nvSpPr>
        <p:spPr>
          <a:xfrm>
            <a:off x="-25762" y="-25401"/>
            <a:ext cx="24529085" cy="346969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53578" tIns="53578" rIns="53578" bIns="53578" anchor="ctr"/>
          <a:lstStyle/>
          <a:p>
            <a:pPr defTabSz="821531"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53" name="スライド番号"/>
          <p:cNvSpPr txBox="1"/>
          <p:nvPr>
            <p:ph type="sldNum" sz="quarter" idx="2"/>
          </p:nvPr>
        </p:nvSpPr>
        <p:spPr>
          <a:xfrm>
            <a:off x="3051290" y="298894"/>
            <a:ext cx="515284" cy="538957"/>
          </a:xfrm>
          <a:prstGeom prst="rect">
            <a:avLst/>
          </a:prstGeom>
        </p:spPr>
        <p:txBody>
          <a:bodyPr lIns="53578" tIns="53578" rIns="53578" bIns="53578" anchor="t"/>
          <a:lstStyle>
            <a:lvl1pPr defTabSz="821531">
              <a:defRPr sz="28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 &amp; 箇条書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タイトルテキスト"/>
          <p:cNvSpPr txBox="1"/>
          <p:nvPr>
            <p:ph type="title"/>
          </p:nvPr>
        </p:nvSpPr>
        <p:spPr>
          <a:xfrm>
            <a:off x="4387453" y="625078"/>
            <a:ext cx="15609094" cy="3036094"/>
          </a:xfrm>
          <a:prstGeom prst="rect">
            <a:avLst/>
          </a:prstGeom>
        </p:spPr>
        <p:txBody>
          <a:bodyPr lIns="71437" tIns="71437" rIns="71437" bIns="71437" anchor="ctr"/>
          <a:lstStyle>
            <a:lvl1pPr algn="ctr" defTabSz="821531">
              <a:lnSpc>
                <a:spcPct val="100000"/>
              </a:lnSpc>
              <a:defRPr spc="0" sz="11200">
                <a:latin typeface="ヒラギノ角ゴ ProN W3"/>
                <a:ea typeface="ヒラギノ角ゴ ProN W3"/>
                <a:cs typeface="ヒラギノ角ゴ ProN W3"/>
                <a:sym typeface="ヒラギノ角ゴ ProN W3"/>
              </a:defRPr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161" name="本文レベル1…"/>
          <p:cNvSpPr txBox="1"/>
          <p:nvPr>
            <p:ph type="body" idx="1"/>
          </p:nvPr>
        </p:nvSpPr>
        <p:spPr>
          <a:xfrm>
            <a:off x="4387453" y="3661171"/>
            <a:ext cx="15609094" cy="8840392"/>
          </a:xfrm>
          <a:prstGeom prst="rect">
            <a:avLst/>
          </a:prstGeom>
        </p:spPr>
        <p:txBody>
          <a:bodyPr lIns="71437" tIns="71437" rIns="71437" bIns="71437" anchor="ctr"/>
          <a:lstStyle>
            <a:lvl1pPr marL="617361" indent="-617361" defTabSz="821531">
              <a:lnSpc>
                <a:spcPct val="100000"/>
              </a:lnSpc>
              <a:spcBef>
                <a:spcPts val="5900"/>
              </a:spcBef>
              <a:buSzPct val="75000"/>
              <a:defRPr sz="5000"/>
            </a:lvl1pPr>
            <a:lvl2pPr marL="1061861" indent="-617361" defTabSz="821531">
              <a:lnSpc>
                <a:spcPct val="100000"/>
              </a:lnSpc>
              <a:spcBef>
                <a:spcPts val="5900"/>
              </a:spcBef>
              <a:buSzPct val="75000"/>
              <a:defRPr sz="5000"/>
            </a:lvl2pPr>
            <a:lvl3pPr marL="1506361" indent="-617361" defTabSz="821531">
              <a:lnSpc>
                <a:spcPct val="100000"/>
              </a:lnSpc>
              <a:spcBef>
                <a:spcPts val="5900"/>
              </a:spcBef>
              <a:buSzPct val="75000"/>
              <a:defRPr sz="5000"/>
            </a:lvl3pPr>
            <a:lvl4pPr marL="1950861" indent="-617361" defTabSz="821531">
              <a:lnSpc>
                <a:spcPct val="100000"/>
              </a:lnSpc>
              <a:spcBef>
                <a:spcPts val="5900"/>
              </a:spcBef>
              <a:buSzPct val="75000"/>
              <a:defRPr sz="5000"/>
            </a:lvl4pPr>
            <a:lvl5pPr marL="2395361" indent="-617361" defTabSz="821531">
              <a:lnSpc>
                <a:spcPct val="100000"/>
              </a:lnSpc>
              <a:spcBef>
                <a:spcPts val="5900"/>
              </a:spcBef>
              <a:buSzPct val="75000"/>
              <a:defRPr sz="5000"/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162" name="スライド番号"/>
          <p:cNvSpPr txBox="1"/>
          <p:nvPr>
            <p:ph type="sldNum" sz="quarter" idx="2"/>
          </p:nvPr>
        </p:nvSpPr>
        <p:spPr>
          <a:xfrm>
            <a:off x="3095565" y="75140"/>
            <a:ext cx="556083" cy="447675"/>
          </a:xfrm>
          <a:prstGeom prst="rect">
            <a:avLst/>
          </a:prstGeom>
        </p:spPr>
        <p:txBody>
          <a:bodyPr lIns="71437" tIns="71437" rIns="71437" bIns="71437" anchor="t"/>
          <a:lstStyle>
            <a:lvl1pPr defTabSz="821531">
              <a:defRPr sz="24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 &amp; 箇条書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タイトルテキスト"/>
          <p:cNvSpPr txBox="1"/>
          <p:nvPr>
            <p:ph type="title"/>
          </p:nvPr>
        </p:nvSpPr>
        <p:spPr>
          <a:xfrm>
            <a:off x="4387453" y="625078"/>
            <a:ext cx="15609094" cy="3036094"/>
          </a:xfrm>
          <a:prstGeom prst="rect">
            <a:avLst/>
          </a:prstGeom>
        </p:spPr>
        <p:txBody>
          <a:bodyPr lIns="71437" tIns="71437" rIns="71437" bIns="71437" anchor="ctr"/>
          <a:lstStyle>
            <a:lvl1pPr algn="ctr" defTabSz="821531">
              <a:lnSpc>
                <a:spcPct val="100000"/>
              </a:lnSpc>
              <a:defRPr spc="0" sz="112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170" name="本文レベル1…"/>
          <p:cNvSpPr txBox="1"/>
          <p:nvPr>
            <p:ph type="body" idx="1"/>
          </p:nvPr>
        </p:nvSpPr>
        <p:spPr>
          <a:xfrm>
            <a:off x="4387453" y="3661171"/>
            <a:ext cx="15609094" cy="8840392"/>
          </a:xfrm>
          <a:prstGeom prst="rect">
            <a:avLst/>
          </a:prstGeom>
        </p:spPr>
        <p:txBody>
          <a:bodyPr lIns="71437" tIns="71437" rIns="71437" bIns="71437" anchor="ctr"/>
          <a:lstStyle>
            <a:lvl1pPr marL="617361" indent="-617361" defTabSz="821531">
              <a:lnSpc>
                <a:spcPct val="100000"/>
              </a:lnSpc>
              <a:spcBef>
                <a:spcPts val="5900"/>
              </a:spcBef>
              <a:buSzPct val="75000"/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  <a:lvl2pPr marL="1061861" indent="-617361" defTabSz="821531">
              <a:lnSpc>
                <a:spcPct val="100000"/>
              </a:lnSpc>
              <a:spcBef>
                <a:spcPts val="5900"/>
              </a:spcBef>
              <a:buSzPct val="75000"/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2pPr>
            <a:lvl3pPr marL="1506361" indent="-617361" defTabSz="821531">
              <a:lnSpc>
                <a:spcPct val="100000"/>
              </a:lnSpc>
              <a:spcBef>
                <a:spcPts val="5900"/>
              </a:spcBef>
              <a:buSzPct val="75000"/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3pPr>
            <a:lvl4pPr marL="1950861" indent="-617361" defTabSz="821531">
              <a:lnSpc>
                <a:spcPct val="100000"/>
              </a:lnSpc>
              <a:spcBef>
                <a:spcPts val="5900"/>
              </a:spcBef>
              <a:buSzPct val="75000"/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4pPr>
            <a:lvl5pPr marL="2395361" indent="-617361" defTabSz="821531">
              <a:lnSpc>
                <a:spcPct val="100000"/>
              </a:lnSpc>
              <a:spcBef>
                <a:spcPts val="5900"/>
              </a:spcBef>
              <a:buSzPct val="75000"/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171" name="スライド番号"/>
          <p:cNvSpPr txBox="1"/>
          <p:nvPr>
            <p:ph type="sldNum" sz="quarter" idx="2"/>
          </p:nvPr>
        </p:nvSpPr>
        <p:spPr>
          <a:xfrm>
            <a:off x="3140170" y="97442"/>
            <a:ext cx="556083" cy="447676"/>
          </a:xfrm>
          <a:prstGeom prst="rect">
            <a:avLst/>
          </a:prstGeom>
        </p:spPr>
        <p:txBody>
          <a:bodyPr lIns="71437" tIns="71437" rIns="71437" bIns="71437" anchor="t"/>
          <a:lstStyle>
            <a:lvl1pPr defTabSz="821531">
              <a:defRPr sz="24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bg>
      <p:bgPr>
        <a:solidFill>
          <a:srgbClr val="F5F8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タイトルテキスト"/>
          <p:cNvSpPr txBox="1"/>
          <p:nvPr>
            <p:ph type="title"/>
          </p:nvPr>
        </p:nvSpPr>
        <p:spPr>
          <a:xfrm>
            <a:off x="6338589" y="2183308"/>
            <a:ext cx="11706822" cy="2277071"/>
          </a:xfrm>
          <a:prstGeom prst="rect">
            <a:avLst/>
          </a:prstGeom>
        </p:spPr>
        <p:txBody>
          <a:bodyPr lIns="53578" tIns="53578" rIns="53578" bIns="53578" anchor="ctr"/>
          <a:lstStyle>
            <a:lvl1pPr algn="ctr" defTabSz="821531">
              <a:lnSpc>
                <a:spcPct val="100000"/>
              </a:lnSpc>
              <a:defRPr spc="0" sz="1080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179" name="本文レベル1…"/>
          <p:cNvSpPr txBox="1"/>
          <p:nvPr>
            <p:ph type="body" sz="half" idx="1"/>
          </p:nvPr>
        </p:nvSpPr>
        <p:spPr>
          <a:xfrm>
            <a:off x="6338589" y="4460378"/>
            <a:ext cx="11706822" cy="6630295"/>
          </a:xfrm>
          <a:prstGeom prst="rect">
            <a:avLst/>
          </a:prstGeom>
        </p:spPr>
        <p:txBody>
          <a:bodyPr lIns="53578" tIns="53578" rIns="53578" bIns="53578" anchor="ctr"/>
          <a:lstStyle>
            <a:lvl1pPr marL="567972" indent="-567972" defTabSz="821531">
              <a:lnSpc>
                <a:spcPct val="100000"/>
              </a:lnSpc>
              <a:spcBef>
                <a:spcPts val="5900"/>
              </a:spcBef>
              <a:buSzPct val="75000"/>
              <a:defRPr sz="460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  <a:lvl2pPr marL="1012472" indent="-567972" defTabSz="821531">
              <a:lnSpc>
                <a:spcPct val="100000"/>
              </a:lnSpc>
              <a:spcBef>
                <a:spcPts val="5900"/>
              </a:spcBef>
              <a:buSzPct val="75000"/>
              <a:defRPr sz="460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lvl2pPr>
            <a:lvl3pPr marL="1456972" indent="-567972" defTabSz="821531">
              <a:lnSpc>
                <a:spcPct val="100000"/>
              </a:lnSpc>
              <a:spcBef>
                <a:spcPts val="5900"/>
              </a:spcBef>
              <a:buSzPct val="75000"/>
              <a:defRPr sz="460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lvl3pPr>
            <a:lvl4pPr marL="1901472" indent="-567972" defTabSz="821531">
              <a:lnSpc>
                <a:spcPct val="100000"/>
              </a:lnSpc>
              <a:spcBef>
                <a:spcPts val="5900"/>
              </a:spcBef>
              <a:buSzPct val="75000"/>
              <a:defRPr sz="460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lvl4pPr>
            <a:lvl5pPr marL="2345972" indent="-567972" defTabSz="821531">
              <a:lnSpc>
                <a:spcPct val="100000"/>
              </a:lnSpc>
              <a:spcBef>
                <a:spcPts val="5900"/>
              </a:spcBef>
              <a:buSzPct val="75000"/>
              <a:defRPr sz="460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180" name="四角形"/>
          <p:cNvSpPr/>
          <p:nvPr/>
        </p:nvSpPr>
        <p:spPr>
          <a:xfrm>
            <a:off x="3040927" y="13461711"/>
            <a:ext cx="18302146" cy="264103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53578" tIns="53578" rIns="53578" bIns="53578" anchor="ctr"/>
          <a:lstStyle/>
          <a:p>
            <a:pPr defTabSz="821531"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81" name="四角形"/>
          <p:cNvSpPr/>
          <p:nvPr/>
        </p:nvSpPr>
        <p:spPr>
          <a:xfrm>
            <a:off x="3040927" y="-25401"/>
            <a:ext cx="18302146" cy="264104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53578" tIns="53578" rIns="53578" bIns="53578" anchor="ctr"/>
          <a:lstStyle/>
          <a:p>
            <a:pPr defTabSz="821531"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82" name="スライド番号"/>
          <p:cNvSpPr txBox="1"/>
          <p:nvPr>
            <p:ph type="sldNum" sz="quarter" idx="2"/>
          </p:nvPr>
        </p:nvSpPr>
        <p:spPr>
          <a:xfrm>
            <a:off x="3051290" y="298894"/>
            <a:ext cx="515284" cy="538957"/>
          </a:xfrm>
          <a:prstGeom prst="rect">
            <a:avLst/>
          </a:prstGeom>
        </p:spPr>
        <p:txBody>
          <a:bodyPr lIns="53578" tIns="53578" rIns="53578" bIns="53578" anchor="t"/>
          <a:lstStyle>
            <a:lvl1pPr defTabSz="821531">
              <a:defRPr sz="28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&amp;画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アボカドとライム"/>
          <p:cNvSpPr/>
          <p:nvPr>
            <p:ph type="pic" idx="21"/>
          </p:nvPr>
        </p:nvSpPr>
        <p:spPr>
          <a:xfrm>
            <a:off x="-1155700" y="-1295400"/>
            <a:ext cx="26746200" cy="1601893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プレゼンテーションのタイトル"/>
          <p:cNvSpPr txBox="1"/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プレゼンテーションのタイトル</a:t>
            </a:r>
          </a:p>
        </p:txBody>
      </p:sp>
      <p:sp>
        <p:nvSpPr>
          <p:cNvPr id="23" name="作者と日付"/>
          <p:cNvSpPr txBox="1"/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>
                <a:latin typeface="+mn-lt"/>
                <a:ea typeface="+mn-ea"/>
                <a:cs typeface="+mn-cs"/>
                <a:sym typeface="ヒラギノ角ゴ ProN W6"/>
              </a:defRPr>
            </a:lvl1pPr>
          </a:lstStyle>
          <a:p>
            <a:pPr/>
            <a:r>
              <a:t>作者と日付</a:t>
            </a:r>
          </a:p>
        </p:txBody>
      </p:sp>
      <p:sp>
        <p:nvSpPr>
          <p:cNvPr id="24" name="本文レベル1…"/>
          <p:cNvSpPr txBox="1"/>
          <p:nvPr>
            <p:ph type="body" sz="quarter" idx="1" hasCustomPrompt="1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ヒラギノ角ゴ ProN W6"/>
              </a:defRPr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ヒラギノ角ゴ ProN W6"/>
              </a:defRPr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ヒラギノ角ゴ ProN W6"/>
              </a:defRPr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ヒラギノ角ゴ ProN W6"/>
              </a:defRPr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ヒラギノ角ゴ ProN W6"/>
              </a:defRPr>
            </a:lvl5pPr>
          </a:lstStyle>
          <a:p>
            <a:pPr/>
            <a:r>
              <a:t>プレゼンテーションのサブタイトル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" name="スライド番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 &amp; 箇条書き コピー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タイトルテキスト"/>
          <p:cNvSpPr txBox="1"/>
          <p:nvPr>
            <p:ph type="title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 anchor="ctr">
            <a:noAutofit/>
          </a:bodyPr>
          <a:lstStyle>
            <a:lvl1pPr algn="ctr" defTabSz="821531">
              <a:lnSpc>
                <a:spcPct val="100000"/>
              </a:lnSpc>
              <a:defRPr spc="0" sz="118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190" name="本文レベル1…"/>
          <p:cNvSpPr txBox="1"/>
          <p:nvPr>
            <p:ph type="body" sz="half" idx="1"/>
          </p:nvPr>
        </p:nvSpPr>
        <p:spPr>
          <a:xfrm>
            <a:off x="4833937" y="3893343"/>
            <a:ext cx="14716126" cy="8036720"/>
          </a:xfrm>
          <a:prstGeom prst="rect">
            <a:avLst/>
          </a:prstGeom>
        </p:spPr>
        <p:txBody>
          <a:bodyPr lIns="71437" tIns="71437" rIns="71437" bIns="71437" anchor="ctr">
            <a:noAutofit/>
          </a:bodyPr>
          <a:lstStyle>
            <a:lvl1pPr marL="1106714" indent="-789214" defTabSz="821531">
              <a:lnSpc>
                <a:spcPct val="100000"/>
              </a:lnSpc>
              <a:spcBef>
                <a:spcPts val="3300"/>
              </a:spcBef>
              <a:buSzPct val="171000"/>
              <a:defRPr sz="58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  <a:lvl2pPr marL="1551214" indent="-789214" defTabSz="821531">
              <a:lnSpc>
                <a:spcPct val="100000"/>
              </a:lnSpc>
              <a:spcBef>
                <a:spcPts val="3300"/>
              </a:spcBef>
              <a:buSzPct val="171000"/>
              <a:defRPr sz="58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2pPr>
            <a:lvl3pPr marL="1995714" indent="-789214" defTabSz="821531">
              <a:lnSpc>
                <a:spcPct val="100000"/>
              </a:lnSpc>
              <a:spcBef>
                <a:spcPts val="3300"/>
              </a:spcBef>
              <a:buSzPct val="171000"/>
              <a:defRPr sz="58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3pPr>
            <a:lvl4pPr marL="2440214" indent="-789214" defTabSz="821531">
              <a:lnSpc>
                <a:spcPct val="100000"/>
              </a:lnSpc>
              <a:spcBef>
                <a:spcPts val="3300"/>
              </a:spcBef>
              <a:buSzPct val="171000"/>
              <a:defRPr sz="58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4pPr>
            <a:lvl5pPr marL="2884714" indent="-789214" defTabSz="821531">
              <a:lnSpc>
                <a:spcPct val="100000"/>
              </a:lnSpc>
              <a:spcBef>
                <a:spcPts val="3300"/>
              </a:spcBef>
              <a:buSzPct val="171000"/>
              <a:defRPr sz="58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191" name="スライド番号"/>
          <p:cNvSpPr txBox="1"/>
          <p:nvPr>
            <p:ph type="sldNum" sz="quarter" idx="2"/>
          </p:nvPr>
        </p:nvSpPr>
        <p:spPr>
          <a:xfrm>
            <a:off x="3117868" y="93042"/>
            <a:ext cx="556083" cy="447676"/>
          </a:xfrm>
          <a:prstGeom prst="rect">
            <a:avLst/>
          </a:prstGeom>
        </p:spPr>
        <p:txBody>
          <a:bodyPr lIns="71437" tIns="71437" rIns="71437" bIns="71437" anchor="t"/>
          <a:lstStyle>
            <a:lvl1pPr defTabSz="821531">
              <a:defRPr sz="24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 &amp; サブタイトル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タイトルテキスト"/>
          <p:cNvSpPr txBox="1"/>
          <p:nvPr>
            <p:ph type="title"/>
          </p:nvPr>
        </p:nvSpPr>
        <p:spPr>
          <a:xfrm>
            <a:off x="4833937" y="2303859"/>
            <a:ext cx="14716126" cy="4643438"/>
          </a:xfrm>
          <a:prstGeom prst="rect">
            <a:avLst/>
          </a:prstGeom>
        </p:spPr>
        <p:txBody>
          <a:bodyPr lIns="71437" tIns="71437" rIns="71437" bIns="71437" anchor="b">
            <a:noAutofit/>
          </a:bodyPr>
          <a:lstStyle>
            <a:lvl1pPr algn="ctr" defTabSz="821531">
              <a:lnSpc>
                <a:spcPct val="100000"/>
              </a:lnSpc>
              <a:defRPr spc="0" sz="118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199" name="本文レベル1…"/>
          <p:cNvSpPr txBox="1"/>
          <p:nvPr>
            <p:ph type="body" sz="quarter" idx="1"/>
          </p:nvPr>
        </p:nvSpPr>
        <p:spPr>
          <a:xfrm>
            <a:off x="4833937" y="7072312"/>
            <a:ext cx="14716126" cy="1589485"/>
          </a:xfrm>
          <a:prstGeom prst="rect">
            <a:avLst/>
          </a:prstGeom>
        </p:spPr>
        <p:txBody>
          <a:bodyPr lIns="71437" tIns="71437" rIns="71437" bIns="71437">
            <a:noAutofit/>
          </a:bodyPr>
          <a:lstStyle>
            <a:lvl1pPr marL="0" indent="0" algn="ctr" defTabSz="821531">
              <a:lnSpc>
                <a:spcPct val="100000"/>
              </a:lnSpc>
              <a:spcBef>
                <a:spcPts val="0"/>
              </a:spcBef>
              <a:buSzTx/>
              <a:buNone/>
              <a:defRPr sz="50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  <a:lvl2pPr marL="0" indent="0" algn="ctr" defTabSz="821531">
              <a:lnSpc>
                <a:spcPct val="100000"/>
              </a:lnSpc>
              <a:spcBef>
                <a:spcPts val="0"/>
              </a:spcBef>
              <a:buSzTx/>
              <a:buNone/>
              <a:defRPr sz="50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2pPr>
            <a:lvl3pPr marL="0" indent="0" algn="ctr" defTabSz="821531">
              <a:lnSpc>
                <a:spcPct val="100000"/>
              </a:lnSpc>
              <a:spcBef>
                <a:spcPts val="0"/>
              </a:spcBef>
              <a:buSzTx/>
              <a:buNone/>
              <a:defRPr sz="50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3pPr>
            <a:lvl4pPr marL="0" indent="0" algn="ctr" defTabSz="821531">
              <a:lnSpc>
                <a:spcPct val="100000"/>
              </a:lnSpc>
              <a:spcBef>
                <a:spcPts val="0"/>
              </a:spcBef>
              <a:buSzTx/>
              <a:buNone/>
              <a:defRPr sz="50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4pPr>
            <a:lvl5pPr marL="0" indent="0" algn="ctr" defTabSz="821531">
              <a:lnSpc>
                <a:spcPct val="100000"/>
              </a:lnSpc>
              <a:spcBef>
                <a:spcPts val="0"/>
              </a:spcBef>
              <a:buSzTx/>
              <a:buNone/>
              <a:defRPr sz="50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200" name="スライド番号"/>
          <p:cNvSpPr txBox="1"/>
          <p:nvPr>
            <p:ph type="sldNum" sz="quarter" idx="2"/>
          </p:nvPr>
        </p:nvSpPr>
        <p:spPr>
          <a:xfrm>
            <a:off x="3140170" y="93042"/>
            <a:ext cx="556083" cy="447676"/>
          </a:xfrm>
          <a:prstGeom prst="rect">
            <a:avLst/>
          </a:prstGeom>
        </p:spPr>
        <p:txBody>
          <a:bodyPr lIns="71437" tIns="71437" rIns="71437" bIns="71437" anchor="t"/>
          <a:lstStyle>
            <a:lvl1pPr defTabSz="821531">
              <a:defRPr sz="24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 &amp; 箇条書き コピー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タイトルテキスト"/>
          <p:cNvSpPr txBox="1"/>
          <p:nvPr>
            <p:ph type="title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 anchor="ctr">
            <a:noAutofit/>
          </a:bodyPr>
          <a:lstStyle>
            <a:lvl1pPr algn="ctr" defTabSz="821531">
              <a:lnSpc>
                <a:spcPct val="100000"/>
              </a:lnSpc>
              <a:defRPr spc="0" sz="118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208" name="本文レベル1…"/>
          <p:cNvSpPr txBox="1"/>
          <p:nvPr>
            <p:ph type="body" sz="half" idx="1"/>
          </p:nvPr>
        </p:nvSpPr>
        <p:spPr>
          <a:xfrm>
            <a:off x="4833937" y="3893343"/>
            <a:ext cx="14716126" cy="8036720"/>
          </a:xfrm>
          <a:prstGeom prst="rect">
            <a:avLst/>
          </a:prstGeom>
        </p:spPr>
        <p:txBody>
          <a:bodyPr lIns="71437" tIns="71437" rIns="71437" bIns="71437" anchor="ctr">
            <a:noAutofit/>
          </a:bodyPr>
          <a:lstStyle>
            <a:lvl1pPr marL="1106714" indent="-789214" defTabSz="821531">
              <a:lnSpc>
                <a:spcPct val="100000"/>
              </a:lnSpc>
              <a:spcBef>
                <a:spcPts val="3300"/>
              </a:spcBef>
              <a:buSzPct val="171000"/>
              <a:defRPr sz="58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  <a:lvl2pPr marL="1551214" indent="-789214" defTabSz="821531">
              <a:lnSpc>
                <a:spcPct val="100000"/>
              </a:lnSpc>
              <a:spcBef>
                <a:spcPts val="3300"/>
              </a:spcBef>
              <a:buSzPct val="171000"/>
              <a:defRPr sz="58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2pPr>
            <a:lvl3pPr marL="1995714" indent="-789214" defTabSz="821531">
              <a:lnSpc>
                <a:spcPct val="100000"/>
              </a:lnSpc>
              <a:spcBef>
                <a:spcPts val="3300"/>
              </a:spcBef>
              <a:buSzPct val="171000"/>
              <a:defRPr sz="58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3pPr>
            <a:lvl4pPr marL="2440214" indent="-789214" defTabSz="821531">
              <a:lnSpc>
                <a:spcPct val="100000"/>
              </a:lnSpc>
              <a:spcBef>
                <a:spcPts val="3300"/>
              </a:spcBef>
              <a:buSzPct val="171000"/>
              <a:defRPr sz="58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4pPr>
            <a:lvl5pPr marL="2884714" indent="-789214" defTabSz="821531">
              <a:lnSpc>
                <a:spcPct val="100000"/>
              </a:lnSpc>
              <a:spcBef>
                <a:spcPts val="3300"/>
              </a:spcBef>
              <a:buSzPct val="171000"/>
              <a:defRPr sz="58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209" name="スライド番号"/>
          <p:cNvSpPr txBox="1"/>
          <p:nvPr>
            <p:ph type="sldNum" sz="quarter" idx="2"/>
          </p:nvPr>
        </p:nvSpPr>
        <p:spPr>
          <a:xfrm>
            <a:off x="11905029" y="13073062"/>
            <a:ext cx="556083" cy="447676"/>
          </a:xfrm>
          <a:prstGeom prst="rect">
            <a:avLst/>
          </a:prstGeom>
        </p:spPr>
        <p:txBody>
          <a:bodyPr lIns="71437" tIns="71437" rIns="71437" bIns="71437" anchor="t"/>
          <a:lstStyle>
            <a:lvl1pPr defTabSz="821531">
              <a:defRPr sz="24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&amp;画像（代替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サーモンケーキ、サラダ、フムスが入ったボウル"/>
          <p:cNvSpPr/>
          <p:nvPr>
            <p:ph type="pic" idx="21"/>
          </p:nvPr>
        </p:nvSpPr>
        <p:spPr>
          <a:xfrm>
            <a:off x="10972800" y="-203200"/>
            <a:ext cx="12144837" cy="14135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3" name="スライドのタイトル"/>
          <p:cNvSpPr txBox="1"/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pPr/>
            <a:r>
              <a:t>スライドのタイトル</a:t>
            </a:r>
          </a:p>
        </p:txBody>
      </p:sp>
      <p:sp>
        <p:nvSpPr>
          <p:cNvPr id="34" name="本文レベル1…"/>
          <p:cNvSpPr txBox="1"/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ヒラギノ角ゴ ProN W6"/>
              </a:defRPr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ヒラギノ角ゴ ProN W6"/>
              </a:defRPr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ヒラギノ角ゴ ProN W6"/>
              </a:defRPr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ヒラギノ角ゴ ProN W6"/>
              </a:defRPr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ヒラギノ角ゴ ProN W6"/>
              </a:defRPr>
            </a:lvl5pPr>
          </a:lstStyle>
          <a:p>
            <a:pPr/>
            <a:r>
              <a:t>スライドのサブタイトル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スライド番号"/>
          <p:cNvSpPr txBox="1"/>
          <p:nvPr>
            <p:ph type="sldNum" sz="quarter" idx="2"/>
          </p:nvPr>
        </p:nvSpPr>
        <p:spPr>
          <a:xfrm>
            <a:off x="11978411" y="13129632"/>
            <a:ext cx="414681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&amp;箇条書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スライドのタイトル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スライドのタイトル</a:t>
            </a:r>
          </a:p>
        </p:txBody>
      </p:sp>
      <p:sp>
        <p:nvSpPr>
          <p:cNvPr id="43" name="スライドのサブタイトル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ヒラギノ角ゴ ProN W6"/>
              </a:defRPr>
            </a:lvl1pPr>
          </a:lstStyle>
          <a:p>
            <a:pPr/>
            <a:r>
              <a:t>スライドのサブタイトル</a:t>
            </a:r>
          </a:p>
        </p:txBody>
      </p:sp>
      <p:sp>
        <p:nvSpPr>
          <p:cNvPr id="44" name="本文レベル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スライドの箇条書きテキスト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スライド番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箇条書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本文レベル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スライドの箇条書きテキスト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スライド番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、箇条書き、画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スライドのサブタイトル"/>
          <p:cNvSpPr txBox="1"/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ヒラギノ角ゴ ProN W6"/>
              </a:defRPr>
            </a:lvl1pPr>
          </a:lstStyle>
          <a:p>
            <a:pPr/>
            <a:r>
              <a:t>スライドのサブタイトル</a:t>
            </a:r>
          </a:p>
        </p:txBody>
      </p:sp>
      <p:sp>
        <p:nvSpPr>
          <p:cNvPr id="61" name="本文レベル1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pPr/>
            <a:r>
              <a:t>スライドの箇条書きテキスト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2" name="パセリバター、煎りヘーゼルナッツ、削ったパルメザンチーズがかかったパッパルデッレパスタ1皿"/>
          <p:cNvSpPr/>
          <p:nvPr>
            <p:ph type="pic" idx="22"/>
          </p:nvPr>
        </p:nvSpPr>
        <p:spPr>
          <a:xfrm>
            <a:off x="12192000" y="-407266"/>
            <a:ext cx="10916874" cy="1455583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3" name="スライドのタイトル"/>
          <p:cNvSpPr txBox="1"/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スライドのタイトル</a:t>
            </a:r>
          </a:p>
        </p:txBody>
      </p:sp>
      <p:sp>
        <p:nvSpPr>
          <p:cNvPr id="64" name="スライド番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セクショ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セクションタイトル"/>
          <p:cNvSpPr txBox="1"/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spc="-232" sz="11600">
                <a:latin typeface="ヒラギノ角ゴ ProN W3"/>
                <a:ea typeface="ヒラギノ角ゴ ProN W3"/>
                <a:cs typeface="ヒラギノ角ゴ ProN W3"/>
                <a:sym typeface="ヒラギノ角ゴ ProN W3"/>
              </a:defRPr>
            </a:lvl1pPr>
          </a:lstStyle>
          <a:p>
            <a:pPr/>
            <a:r>
              <a:t>セクションタイトル</a:t>
            </a:r>
          </a:p>
        </p:txBody>
      </p:sp>
      <p:sp>
        <p:nvSpPr>
          <p:cNvPr id="72" name="スライド番号"/>
          <p:cNvSpPr txBox="1"/>
          <p:nvPr>
            <p:ph type="sldNum" sz="quarter" idx="2"/>
          </p:nvPr>
        </p:nvSpPr>
        <p:spPr>
          <a:xfrm>
            <a:off x="11978411" y="13129632"/>
            <a:ext cx="414681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スライドのタイトル"/>
          <p:cNvSpPr txBox="1"/>
          <p:nvPr>
            <p:ph type="title" hasCustomPrompt="1"/>
          </p:nvPr>
        </p:nvSpPr>
        <p:spPr>
          <a:xfrm>
            <a:off x="1206500" y="1079500"/>
            <a:ext cx="21971000" cy="1434949"/>
          </a:xfrm>
          <a:prstGeom prst="rect">
            <a:avLst/>
          </a:prstGeom>
        </p:spPr>
        <p:txBody>
          <a:bodyPr/>
          <a:lstStyle/>
          <a:p>
            <a:pPr/>
            <a:r>
              <a:t>スライドのタイトル</a:t>
            </a:r>
          </a:p>
        </p:txBody>
      </p:sp>
      <p:sp>
        <p:nvSpPr>
          <p:cNvPr id="80" name="スライドのサブタイトル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ヒラギノ角ゴ ProN W6"/>
              </a:defRPr>
            </a:lvl1pPr>
          </a:lstStyle>
          <a:p>
            <a:pPr/>
            <a:r>
              <a:t>スライドのサブタイトル</a:t>
            </a:r>
          </a:p>
        </p:txBody>
      </p:sp>
      <p:sp>
        <p:nvSpPr>
          <p:cNvPr id="81" name="スライド番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議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議題のタイトル"/>
          <p:cNvSpPr txBox="1"/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/>
          <a:p>
            <a:pPr/>
            <a:r>
              <a:t>議題のタイトル</a:t>
            </a:r>
          </a:p>
        </p:txBody>
      </p:sp>
      <p:sp>
        <p:nvSpPr>
          <p:cNvPr id="89" name="議題のサブタイトル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ヒラギノ角ゴ ProN W6"/>
              </a:defRPr>
            </a:lvl1pPr>
          </a:lstStyle>
          <a:p>
            <a:pPr/>
            <a:r>
              <a:t>議題のサブタイトル</a:t>
            </a:r>
          </a:p>
        </p:txBody>
      </p:sp>
      <p:sp>
        <p:nvSpPr>
          <p:cNvPr id="90" name="本文レベル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5pPr>
          </a:lstStyle>
          <a:p>
            <a:pPr/>
            <a:r>
              <a:t>議題のトピック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1" name="スライド番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Relationship Id="rId19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19.xml"/><Relationship Id="rId21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1.xml"/><Relationship Id="rId23" Type="http://schemas.openxmlformats.org/officeDocument/2006/relationships/slideLayout" Target="../slideLayouts/slideLayout2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のタイトル"/>
          <p:cNvSpPr txBox="1"/>
          <p:nvPr>
            <p:ph type="title" hasCustomPrompt="1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スライドのタイトル</a:t>
            </a:r>
          </a:p>
        </p:txBody>
      </p:sp>
      <p:sp>
        <p:nvSpPr>
          <p:cNvPr id="3" name="本文レベル1…"/>
          <p:cNvSpPr txBox="1"/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スライドの箇条書きテキスト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スライド番号"/>
          <p:cNvSpPr txBox="1"/>
          <p:nvPr>
            <p:ph type="sldNum" sz="quarter" idx="2"/>
          </p:nvPr>
        </p:nvSpPr>
        <p:spPr>
          <a:xfrm>
            <a:off x="11978411" y="13125399"/>
            <a:ext cx="414681" cy="330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</p:sldLayoutIdLst>
  <p:transition xmlns:p14="http://schemas.microsoft.com/office/powerpoint/2010/main" spd="med" advClick="1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6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6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6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6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6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6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6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6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6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ヒラギノ角ゴ ProN W3"/>
          <a:ea typeface="ヒラギノ角ゴ ProN W3"/>
          <a:cs typeface="ヒラギノ角ゴ ProN W3"/>
          <a:sym typeface="ヒラギノ角ゴ ProN W3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ヒラギノ角ゴ ProN W3"/>
          <a:ea typeface="ヒラギノ角ゴ ProN W3"/>
          <a:cs typeface="ヒラギノ角ゴ ProN W3"/>
          <a:sym typeface="ヒラギノ角ゴ ProN W3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ヒラギノ角ゴ ProN W3"/>
          <a:ea typeface="ヒラギノ角ゴ ProN W3"/>
          <a:cs typeface="ヒラギノ角ゴ ProN W3"/>
          <a:sym typeface="ヒラギノ角ゴ ProN W3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ヒラギノ角ゴ ProN W3"/>
          <a:ea typeface="ヒラギノ角ゴ ProN W3"/>
          <a:cs typeface="ヒラギノ角ゴ ProN W3"/>
          <a:sym typeface="ヒラギノ角ゴ ProN W3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ヒラギノ角ゴ ProN W3"/>
          <a:ea typeface="ヒラギノ角ゴ ProN W3"/>
          <a:cs typeface="ヒラギノ角ゴ ProN W3"/>
          <a:sym typeface="ヒラギノ角ゴ ProN W3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ヒラギノ角ゴ ProN W3"/>
          <a:ea typeface="ヒラギノ角ゴ ProN W3"/>
          <a:cs typeface="ヒラギノ角ゴ ProN W3"/>
          <a:sym typeface="ヒラギノ角ゴ ProN W3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ヒラギノ角ゴ ProN W3"/>
          <a:ea typeface="ヒラギノ角ゴ ProN W3"/>
          <a:cs typeface="ヒラギノ角ゴ ProN W3"/>
          <a:sym typeface="ヒラギノ角ゴ ProN W3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ヒラギノ角ゴ ProN W3"/>
          <a:ea typeface="ヒラギノ角ゴ ProN W3"/>
          <a:cs typeface="ヒラギノ角ゴ ProN W3"/>
          <a:sym typeface="ヒラギノ角ゴ ProN W3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ヒラギノ角ゴ ProN W3"/>
          <a:ea typeface="ヒラギノ角ゴ ProN W3"/>
          <a:cs typeface="ヒラギノ角ゴ ProN W3"/>
          <a:sym typeface="ヒラギノ角ゴ ProN W3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hyperlink" Target="https://fontopo.com/?p=514" TargetMode="External"/><Relationship Id="rId6" Type="http://schemas.openxmlformats.org/officeDocument/2006/relationships/hyperlink" Target="https://15jamrecipe.jimdofree.com/%E3%83%84%E3%83%BC%E3%83%AB/%E3%83%95%E3%82%A9%E3%83%B3%E3%83%88-truetype/" TargetMode="Externa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Relationship Id="rId4" Type="http://schemas.openxmlformats.org/officeDocument/2006/relationships/image" Target="../media/image22.png"/></Relationships>

</file>

<file path=ppt/slides/_rels/slide10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59.png"/><Relationship Id="rId3" Type="http://schemas.openxmlformats.org/officeDocument/2006/relationships/image" Target="../media/image60.png"/><Relationship Id="rId4" Type="http://schemas.openxmlformats.org/officeDocument/2006/relationships/image" Target="../media/image61.png"/><Relationship Id="rId5" Type="http://schemas.openxmlformats.org/officeDocument/2006/relationships/image" Target="../media/image62.png"/></Relationships>

</file>

<file path=ppt/slides/_rels/slide10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5.png"/></Relationships>

</file>

<file path=ppt/slides/_rels/slide10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/Relationships>

</file>

<file path=ppt/slides/_rels/slide10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/Relationships>

</file>

<file path=ppt/slides/_rels/slide10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/Relationships>

</file>

<file path=ppt/slides/_rels/slide10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/Relationships>

</file>

<file path=ppt/slides/_rels/slide10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/Relationships>

</file>

<file path=ppt/slides/_rels/slide10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/Relationships>

</file>

<file path=ppt/slides/_rels/slide10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/Relationships>

</file>

<file path=ppt/slides/_rels/slide10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8.tif"/></Relationships>

</file>

<file path=ppt/slides/_rels/slide1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/Relationships>

</file>

<file path=ppt/slides/_rels/slide1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/Relationships>

</file>

<file path=ppt/slides/_rels/slide1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15.png"/><Relationship Id="rId3" Type="http://schemas.openxmlformats.org/officeDocument/2006/relationships/image" Target="../media/image24.png"/></Relationships>

</file>

<file path=ppt/slides/_rels/slide1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15.png"/><Relationship Id="rId3" Type="http://schemas.openxmlformats.org/officeDocument/2006/relationships/image" Target="../media/image24.png"/></Relationships>

</file>

<file path=ppt/slides/_rels/slide1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63.png"/></Relationships>

</file>

<file path=ppt/slides/_rels/slide1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image" Target="../media/image64.png"/><Relationship Id="rId3" Type="http://schemas.openxmlformats.org/officeDocument/2006/relationships/image" Target="../media/image65.png"/></Relationships>

</file>

<file path=ppt/slides/_rels/slide1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66.png"/><Relationship Id="rId3" Type="http://schemas.openxmlformats.org/officeDocument/2006/relationships/image" Target="../media/image67.png"/></Relationships>

</file>

<file path=ppt/slides/_rels/slide1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2.tif"/><Relationship Id="rId3" Type="http://schemas.openxmlformats.org/officeDocument/2006/relationships/image" Target="../media/image13.tif"/></Relationships>

</file>

<file path=ppt/slides/_rels/slide1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5.png"/></Relationships>

</file>

<file path=ppt/slides/_rels/slide1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68.png"/><Relationship Id="rId3" Type="http://schemas.openxmlformats.org/officeDocument/2006/relationships/hyperlink" Target="http://ichigojam.net/IchigoJam.html" TargetMode="Externa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8.tif"/></Relationships>

</file>

<file path=ppt/slides/_rels/slide1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5.png"/></Relationships>

</file>

<file path=ppt/slides/_rels/slide1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69.png"/></Relationships>

</file>

<file path=ppt/slides/_rels/slide1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70.png"/></Relationships>

</file>

<file path=ppt/slides/_rels/slide1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71.png"/></Relationships>

</file>

<file path=ppt/slides/_rels/slide1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image" Target="../media/image14.tif"/><Relationship Id="rId3" Type="http://schemas.openxmlformats.org/officeDocument/2006/relationships/image" Target="../media/image15.tif"/><Relationship Id="rId4" Type="http://schemas.openxmlformats.org/officeDocument/2006/relationships/image" Target="../media/image72.png"/></Relationships>

</file>

<file path=ppt/slides/_rels/slide1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image" Target="../media/image16.tif"/></Relationships>

</file>

<file path=ppt/slides/_rels/slide1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image" Target="../media/image73.png"/><Relationship Id="rId3" Type="http://schemas.openxmlformats.org/officeDocument/2006/relationships/image" Target="../media/image74.png"/></Relationships>

</file>

<file path=ppt/slides/_rels/slide1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75.png"/><Relationship Id="rId3" Type="http://schemas.openxmlformats.org/officeDocument/2006/relationships/image" Target="../media/image9.tif"/></Relationships>

</file>

<file path=ppt/slides/_rels/slide1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76.png"/></Relationships>

</file>

<file path=ppt/slides/_rels/slide1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77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5.png"/></Relationships>

</file>

<file path=ppt/slides/_rels/slide1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78.png"/><Relationship Id="rId3" Type="http://schemas.openxmlformats.org/officeDocument/2006/relationships/image" Target="../media/image79.png"/></Relationships>

</file>

<file path=ppt/slides/_rels/slide1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image" Target="../media/image80.png"/></Relationships>

</file>

<file path=ppt/slides/_rels/slide1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image" Target="../media/image81.png"/></Relationships>

</file>

<file path=ppt/slides/_rels/slide1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image" Target="../media/image82.png"/><Relationship Id="rId3" Type="http://schemas.openxmlformats.org/officeDocument/2006/relationships/image" Target="../media/image83.png"/></Relationships>

</file>

<file path=ppt/slides/_rels/slide1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84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5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5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8.tif"/><Relationship Id="rId3" Type="http://schemas.openxmlformats.org/officeDocument/2006/relationships/image" Target="../media/image23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8.tif"/><Relationship Id="rId3" Type="http://schemas.openxmlformats.org/officeDocument/2006/relationships/image" Target="../media/image23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24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24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5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8.tif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24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5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24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5.pn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24.pn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24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24.png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24.png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24.png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25.png"/><Relationship Id="rId3" Type="http://schemas.openxmlformats.org/officeDocument/2006/relationships/image" Target="../media/image24.png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5.png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26.png"/><Relationship Id="rId3" Type="http://schemas.openxmlformats.org/officeDocument/2006/relationships/image" Target="../media/image24.png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24.png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5.png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9.tif"/><Relationship Id="rId3" Type="http://schemas.openxmlformats.org/officeDocument/2006/relationships/image" Target="../media/image27.png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9.tif"/><Relationship Id="rId3" Type="http://schemas.openxmlformats.org/officeDocument/2006/relationships/image" Target="../media/image27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12.png"/><Relationship Id="rId3" Type="http://schemas.openxmlformats.org/officeDocument/2006/relationships/image" Target="../media/image2.tif"/><Relationship Id="rId4" Type="http://schemas.openxmlformats.org/officeDocument/2006/relationships/image" Target="../media/image3.tif"/><Relationship Id="rId5" Type="http://schemas.openxmlformats.org/officeDocument/2006/relationships/image" Target="../media/image4.tif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8.tif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5.png"/></Relationships>
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/Relationships>
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Relationship Id="rId4" Type="http://schemas.openxmlformats.org/officeDocument/2006/relationships/image" Target="../media/image24.png"/></Relationships>
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/Relationships>
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5.png"/></Relationships>
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/Relationships>
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5.png"/></Relationships>
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24.png"/><Relationship Id="rId3" Type="http://schemas.openxmlformats.org/officeDocument/2006/relationships/image" Target="../media/image33.png"/><Relationship Id="rId4" Type="http://schemas.openxmlformats.org/officeDocument/2006/relationships/image" Target="../media/image34.png"/></Relationships>
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15.png"/><Relationship Id="rId3" Type="http://schemas.openxmlformats.org/officeDocument/2006/relationships/image" Target="../media/image24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5.tif"/><Relationship Id="rId3" Type="http://schemas.openxmlformats.org/officeDocument/2006/relationships/image" Target="../media/image13.png"/><Relationship Id="rId4" Type="http://schemas.openxmlformats.org/officeDocument/2006/relationships/image" Target="../media/image2.tif"/><Relationship Id="rId5" Type="http://schemas.openxmlformats.org/officeDocument/2006/relationships/image" Target="../media/image14.png"/><Relationship Id="rId6" Type="http://schemas.openxmlformats.org/officeDocument/2006/relationships/image" Target="../media/image6.tif"/></Relationships>
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15.png"/><Relationship Id="rId3" Type="http://schemas.openxmlformats.org/officeDocument/2006/relationships/image" Target="../media/image24.png"/></Relationships>
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15.png"/><Relationship Id="rId3" Type="http://schemas.openxmlformats.org/officeDocument/2006/relationships/image" Target="../media/image24.png"/></Relationships>
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5.png"/></Relationships>
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24.png"/></Relationships>
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5.png"/></Relationships>
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15.png"/><Relationship Id="rId3" Type="http://schemas.openxmlformats.org/officeDocument/2006/relationships/image" Target="../media/image24.png"/></Relationships>
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15.png"/><Relationship Id="rId3" Type="http://schemas.openxmlformats.org/officeDocument/2006/relationships/image" Target="../media/image24.png"/></Relationships>

</file>

<file path=ppt/slides/_rels/slide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24.png"/></Relationships>

</file>

<file path=ppt/slides/_rels/slide5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15.png"/><Relationship Id="rId3" Type="http://schemas.openxmlformats.org/officeDocument/2006/relationships/image" Target="../media/image24.png"/></Relationships>

</file>

<file path=ppt/slides/_rels/slide5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15.png"/><Relationship Id="rId3" Type="http://schemas.openxmlformats.org/officeDocument/2006/relationships/image" Target="../media/image24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/Relationships>
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15.png"/><Relationship Id="rId3" Type="http://schemas.openxmlformats.org/officeDocument/2006/relationships/image" Target="../media/image24.png"/></Relationships>

</file>

<file path=ppt/slides/_rels/slide6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8.tif"/><Relationship Id="rId3" Type="http://schemas.openxmlformats.org/officeDocument/2006/relationships/image" Target="../media/image23.png"/></Relationships>

</file>

<file path=ppt/slides/_rels/slide6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8.tif"/><Relationship Id="rId3" Type="http://schemas.openxmlformats.org/officeDocument/2006/relationships/image" Target="../media/image23.png"/></Relationships>

</file>

<file path=ppt/slides/_rels/slide6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8.tif"/><Relationship Id="rId3" Type="http://schemas.openxmlformats.org/officeDocument/2006/relationships/image" Target="../media/image23.png"/></Relationships>

</file>

<file path=ppt/slides/_rels/slide6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8.tif"/></Relationships>

</file>

<file path=ppt/slides/_rels/slide6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8.tif"/></Relationships>

</file>

<file path=ppt/slides/_rels/slide6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5.png"/></Relationships>

</file>

<file path=ppt/slides/_rels/slide6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0.tif"/><Relationship Id="rId3" Type="http://schemas.openxmlformats.org/officeDocument/2006/relationships/image" Target="../media/image35.png"/></Relationships>

</file>

<file path=ppt/slides/_rels/slide6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1.tif"/></Relationships>

</file>

<file path=ppt/slides/_rels/slide6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27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5.png"/></Relationships>

</file>

<file path=ppt/slides/_rels/slide7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5.png"/></Relationships>

</file>

<file path=ppt/slides/_rels/slide7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/Relationships>

</file>

<file path=ppt/slides/_rels/slide7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
</file>

<file path=ppt/slides/_rels/slide7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8.tif"/></Relationships>

</file>

<file path=ppt/slides/_rels/slide7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8.tif"/><Relationship Id="rId3" Type="http://schemas.openxmlformats.org/officeDocument/2006/relationships/image" Target="../media/image23.png"/></Relationships>

</file>

<file path=ppt/slides/_rels/slide7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8.tif"/><Relationship Id="rId3" Type="http://schemas.openxmlformats.org/officeDocument/2006/relationships/image" Target="../media/image23.png"/></Relationships>

</file>

<file path=ppt/slides/_rels/slide7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8.tif"/><Relationship Id="rId3" Type="http://schemas.openxmlformats.org/officeDocument/2006/relationships/image" Target="../media/image23.png"/></Relationships>

</file>

<file path=ppt/slides/_rels/slide7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15.png"/><Relationship Id="rId3" Type="http://schemas.openxmlformats.org/officeDocument/2006/relationships/image" Target="../media/image24.png"/></Relationships>

</file>

<file path=ppt/slides/_rels/slide7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15.png"/><Relationship Id="rId3" Type="http://schemas.openxmlformats.org/officeDocument/2006/relationships/image" Target="../media/image24.png"/></Relationships>

</file>

<file path=ppt/slides/_rels/slide7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15.png"/><Relationship Id="rId3" Type="http://schemas.openxmlformats.org/officeDocument/2006/relationships/image" Target="../media/image24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7.tif"/></Relationships>

</file>

<file path=ppt/slides/_rels/slide8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15.png"/><Relationship Id="rId3" Type="http://schemas.openxmlformats.org/officeDocument/2006/relationships/image" Target="../media/image24.png"/></Relationships>

</file>

<file path=ppt/slides/_rels/slide8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36.png"/><Relationship Id="rId3" Type="http://schemas.openxmlformats.org/officeDocument/2006/relationships/image" Target="../media/image24.png"/><Relationship Id="rId4" Type="http://schemas.openxmlformats.org/officeDocument/2006/relationships/image" Target="../media/image37.png"/></Relationships>

</file>

<file path=ppt/slides/_rels/slide8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15.png"/><Relationship Id="rId3" Type="http://schemas.openxmlformats.org/officeDocument/2006/relationships/image" Target="../media/image24.png"/></Relationships>

</file>

<file path=ppt/slides/_rels/slide8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38.png"/><Relationship Id="rId3" Type="http://schemas.openxmlformats.org/officeDocument/2006/relationships/image" Target="../media/image24.png"/></Relationships>

</file>

<file path=ppt/slides/_rels/slide8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5.png"/><Relationship Id="rId3" Type="http://schemas.openxmlformats.org/officeDocument/2006/relationships/image" Target="../media/image39.png"/></Relationships>

</file>

<file path=ppt/slides/_rels/slide8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15.png"/><Relationship Id="rId3" Type="http://schemas.openxmlformats.org/officeDocument/2006/relationships/image" Target="../media/image24.png"/></Relationships>

</file>

<file path=ppt/slides/_rels/slide8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40.png"/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Relationship Id="rId6" Type="http://schemas.openxmlformats.org/officeDocument/2006/relationships/image" Target="../media/image44.png"/><Relationship Id="rId7" Type="http://schemas.openxmlformats.org/officeDocument/2006/relationships/image" Target="../media/image24.png"/><Relationship Id="rId8" Type="http://schemas.openxmlformats.org/officeDocument/2006/relationships/image" Target="../media/image45.png"/></Relationships>

</file>

<file path=ppt/slides/_rels/slide8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46.png"/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5" Type="http://schemas.openxmlformats.org/officeDocument/2006/relationships/image" Target="../media/image49.png"/><Relationship Id="rId6" Type="http://schemas.openxmlformats.org/officeDocument/2006/relationships/image" Target="../media/image50.png"/><Relationship Id="rId7" Type="http://schemas.openxmlformats.org/officeDocument/2006/relationships/image" Target="../media/image51.png"/><Relationship Id="rId8" Type="http://schemas.openxmlformats.org/officeDocument/2006/relationships/image" Target="../media/image24.png"/></Relationships>

</file>

<file path=ppt/slides/_rels/slide8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24.png"/></Relationships>

</file>

<file path=ppt/slides/_rels/slide8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15.png"/><Relationship Id="rId3" Type="http://schemas.openxmlformats.org/officeDocument/2006/relationships/image" Target="../media/image24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19.png"/></Relationships>

</file>

<file path=ppt/slides/_rels/slide9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15.png"/><Relationship Id="rId3" Type="http://schemas.openxmlformats.org/officeDocument/2006/relationships/image" Target="../media/image24.png"/></Relationships>

</file>

<file path=ppt/slides/_rels/slide9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24.png"/></Relationships>

</file>

<file path=ppt/slides/_rels/slide9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52.png"/><Relationship Id="rId3" Type="http://schemas.openxmlformats.org/officeDocument/2006/relationships/image" Target="../media/image53.png"/><Relationship Id="rId4" Type="http://schemas.openxmlformats.org/officeDocument/2006/relationships/image" Target="../media/image54.png"/></Relationships>

</file>

<file path=ppt/slides/_rels/slide9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55.png"/><Relationship Id="rId3" Type="http://schemas.openxmlformats.org/officeDocument/2006/relationships/image" Target="../media/image56.png"/></Relationships>

</file>

<file path=ppt/slides/_rels/slide9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5.png"/></Relationships>

</file>

<file path=ppt/slides/_rels/slide9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5.png"/></Relationships>

</file>

<file path=ppt/slides/_rels/slide9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57.png"/><Relationship Id="rId3" Type="http://schemas.openxmlformats.org/officeDocument/2006/relationships/image" Target="../media/image58.png"/></Relationships>

</file>

<file path=ppt/slides/_rels/slide9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5.png"/></Relationships>

</file>

<file path=ppt/slides/_rels/slide9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5.png"/></Relationships>

</file>

<file path=ppt/slides/_rels/slide9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はじめてのプログラミング…"/>
          <p:cNvSpPr txBox="1"/>
          <p:nvPr>
            <p:ph type="ctrTitle"/>
          </p:nvPr>
        </p:nvSpPr>
        <p:spPr>
          <a:xfrm>
            <a:off x="706344" y="2966946"/>
            <a:ext cx="13136959" cy="4344129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ctr" defTabSz="584200">
              <a:lnSpc>
                <a:spcPct val="100000"/>
              </a:lnSpc>
              <a:defRPr spc="0" sz="7000">
                <a:solidFill>
                  <a:srgbClr val="FFFFFF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はじめてのプログラミング</a:t>
            </a:r>
          </a:p>
          <a:p>
            <a:pPr algn="ctr" defTabSz="584200">
              <a:lnSpc>
                <a:spcPct val="100000"/>
              </a:lnSpc>
              <a:defRPr spc="0" sz="7000">
                <a:solidFill>
                  <a:srgbClr val="FFFFFF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rPr sz="5000"/>
              <a:t>with IchigoJam</a:t>
            </a:r>
            <a:endParaRPr sz="5000"/>
          </a:p>
          <a:p>
            <a:pPr algn="ctr" defTabSz="584200">
              <a:lnSpc>
                <a:spcPct val="100000"/>
              </a:lnSpc>
              <a:defRPr spc="0" sz="5000">
                <a:solidFill>
                  <a:srgbClr val="FFFFFF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(IchigoDake + IchigoDyhook)</a:t>
            </a:r>
          </a:p>
        </p:txBody>
      </p:sp>
      <p:sp>
        <p:nvSpPr>
          <p:cNvPr id="219" name="四角形"/>
          <p:cNvSpPr/>
          <p:nvPr/>
        </p:nvSpPr>
        <p:spPr>
          <a:xfrm>
            <a:off x="-907410" y="-181005"/>
            <a:ext cx="26701732" cy="11267850"/>
          </a:xfrm>
          <a:prstGeom prst="rect">
            <a:avLst/>
          </a:prstGeom>
          <a:solidFill>
            <a:srgbClr val="C82506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584200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220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rcRect l="0" t="12195" r="0" b="12195"/>
          <a:stretch>
            <a:fillRect/>
          </a:stretch>
        </p:blipFill>
        <p:spPr>
          <a:xfrm>
            <a:off x="12365373" y="4680156"/>
            <a:ext cx="12483318" cy="7217636"/>
          </a:xfrm>
          <a:prstGeom prst="rect">
            <a:avLst/>
          </a:prstGeom>
          <a:ln w="12700">
            <a:miter lim="400000"/>
          </a:ln>
        </p:spPr>
      </p:pic>
      <p:pic>
        <p:nvPicPr>
          <p:cNvPr id="221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rcRect l="0" t="0" r="0" b="2309"/>
          <a:stretch>
            <a:fillRect/>
          </a:stretch>
        </p:blipFill>
        <p:spPr>
          <a:xfrm>
            <a:off x="-876943" y="4662601"/>
            <a:ext cx="13285566" cy="7252857"/>
          </a:xfrm>
          <a:prstGeom prst="rect">
            <a:avLst/>
          </a:prstGeom>
          <a:ln w="12700">
            <a:miter lim="400000"/>
          </a:ln>
        </p:spPr>
      </p:pic>
      <p:pic>
        <p:nvPicPr>
          <p:cNvPr id="222" name="pasted-image.pdf" descr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0879289" y="12346436"/>
            <a:ext cx="3379000" cy="1126335"/>
          </a:xfrm>
          <a:prstGeom prst="rect">
            <a:avLst/>
          </a:prstGeom>
          <a:ln w="12700">
            <a:miter lim="400000"/>
          </a:ln>
        </p:spPr>
      </p:pic>
      <p:sp>
        <p:nvSpPr>
          <p:cNvPr id="223" name="https://ichigojam.net/"/>
          <p:cNvSpPr txBox="1"/>
          <p:nvPr/>
        </p:nvSpPr>
        <p:spPr>
          <a:xfrm>
            <a:off x="16353369" y="12952071"/>
            <a:ext cx="4226434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584200">
              <a:defRPr sz="3000">
                <a:solidFill>
                  <a:srgbClr val="000000"/>
                </a:solidFill>
              </a:defRPr>
            </a:lvl1pPr>
          </a:lstStyle>
          <a:p>
            <a:pPr/>
            <a:r>
              <a:t>https://ichigojam.net/</a:t>
            </a:r>
          </a:p>
        </p:txBody>
      </p:sp>
      <p:sp>
        <p:nvSpPr>
          <p:cNvPr id="224" name="FONT: こども丸ゴシック / IchigoJam 1.4 / IchigoJam-GRAPH"/>
          <p:cNvSpPr txBox="1"/>
          <p:nvPr/>
        </p:nvSpPr>
        <p:spPr>
          <a:xfrm>
            <a:off x="330513" y="12604803"/>
            <a:ext cx="15077949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584200">
              <a:defRPr sz="4000">
                <a:solidFill>
                  <a:srgbClr val="000000"/>
                </a:solidFill>
              </a:defRPr>
            </a:pPr>
            <a:r>
              <a:t>FONT: </a:t>
            </a:r>
            <a:r>
              <a:rPr u="sng">
                <a:hlinkClick r:id="rId5" invalidUrl="" action="" tgtFrame="" tooltip="" history="1" highlightClick="0" endSnd="0"/>
              </a:rPr>
              <a:t>こども丸ゴシック</a:t>
            </a:r>
            <a:r>
              <a:t> / </a:t>
            </a:r>
            <a:r>
              <a:rPr u="sng">
                <a:hlinkClick r:id="rId6" invalidUrl="" action="" tgtFrame="" tooltip="" history="1" highlightClick="0" endSnd="0"/>
              </a:rPr>
              <a:t>IchigoJam 1.4</a:t>
            </a:r>
            <a:r>
              <a:t> / </a:t>
            </a:r>
            <a:r>
              <a:rPr u="sng">
                <a:hlinkClick r:id="rId6" invalidUrl="" action="" tgtFrame="" tooltip="" history="1" highlightClick="0" endSnd="0"/>
              </a:rPr>
              <a:t>IchigoJam-GRAPH</a:t>
            </a:r>
          </a:p>
        </p:txBody>
      </p:sp>
      <p:sp>
        <p:nvSpPr>
          <p:cNvPr id="225" name="First Programming with IchigoJam…"/>
          <p:cNvSpPr txBox="1"/>
          <p:nvPr/>
        </p:nvSpPr>
        <p:spPr>
          <a:xfrm>
            <a:off x="-1" y="-473849"/>
            <a:ext cx="24384001" cy="56427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defTabSz="584200">
              <a:defRPr sz="8000">
                <a:solidFill>
                  <a:srgbClr val="FFFFFF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First Programming with IchigoJam</a:t>
            </a:r>
            <a:endParaRPr sz="5000"/>
          </a:p>
          <a:p>
            <a:pPr defTabSz="584200">
              <a:defRPr sz="5000">
                <a:solidFill>
                  <a:srgbClr val="FFFFFF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IchigoJam P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ペーストされたムービー.png" descr="ペーストされたムービー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993" y="122504"/>
            <a:ext cx="17828802" cy="9291284"/>
          </a:xfrm>
          <a:prstGeom prst="rect">
            <a:avLst/>
          </a:prstGeom>
          <a:ln w="12700">
            <a:miter lim="400000"/>
          </a:ln>
        </p:spPr>
      </p:pic>
      <p:pic>
        <p:nvPicPr>
          <p:cNvPr id="274" name="ペーストされたムービー.png" descr="ペーストされたムービー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499721" y="6147839"/>
            <a:ext cx="11541422" cy="7179114"/>
          </a:xfrm>
          <a:prstGeom prst="rect">
            <a:avLst/>
          </a:prstGeom>
          <a:ln w="12700">
            <a:miter lim="400000"/>
          </a:ln>
        </p:spPr>
      </p:pic>
      <p:pic>
        <p:nvPicPr>
          <p:cNvPr id="275" name="ペーストされたムービー.png" descr="ペーストされたムービー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5491404" y="179942"/>
            <a:ext cx="8747639" cy="5010667"/>
          </a:xfrm>
          <a:prstGeom prst="rect">
            <a:avLst/>
          </a:prstGeom>
          <a:ln w="12700">
            <a:miter lim="400000"/>
          </a:ln>
        </p:spPr>
      </p:pic>
      <p:sp>
        <p:nvSpPr>
          <p:cNvPr id="276" name="Latest Version…"/>
          <p:cNvSpPr txBox="1"/>
          <p:nvPr>
            <p:ph type="title"/>
          </p:nvPr>
        </p:nvSpPr>
        <p:spPr>
          <a:xfrm>
            <a:off x="217750" y="9270656"/>
            <a:ext cx="12266827" cy="4149982"/>
          </a:xfrm>
          <a:prstGeom prst="rect">
            <a:avLst/>
          </a:prstGeom>
        </p:spPr>
        <p:txBody>
          <a:bodyPr/>
          <a:lstStyle/>
          <a:p>
            <a:pPr defTabSz="780454">
              <a:defRPr sz="1064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Latest Version</a:t>
            </a:r>
          </a:p>
          <a:p>
            <a:pPr defTabSz="780454">
              <a:defRPr sz="1064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IchigoJam P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3" name="角丸四角形"/>
          <p:cNvSpPr/>
          <p:nvPr/>
        </p:nvSpPr>
        <p:spPr>
          <a:xfrm>
            <a:off x="5453899" y="2509902"/>
            <a:ext cx="4476700" cy="3153361"/>
          </a:xfrm>
          <a:prstGeom prst="roundRect">
            <a:avLst>
              <a:gd name="adj" fmla="val 14046"/>
            </a:avLst>
          </a:prstGeom>
          <a:solidFill>
            <a:srgbClr val="DCDEE0"/>
          </a:solidFill>
          <a:ln w="635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1344" name="角丸四角形"/>
          <p:cNvSpPr/>
          <p:nvPr/>
        </p:nvSpPr>
        <p:spPr>
          <a:xfrm>
            <a:off x="5453899" y="10160144"/>
            <a:ext cx="4476700" cy="3153361"/>
          </a:xfrm>
          <a:prstGeom prst="roundRect">
            <a:avLst>
              <a:gd name="adj" fmla="val 14046"/>
            </a:avLst>
          </a:prstGeom>
          <a:solidFill>
            <a:srgbClr val="DCDEE0"/>
          </a:solidFill>
          <a:ln w="635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1345" name="角丸四角形"/>
          <p:cNvSpPr/>
          <p:nvPr/>
        </p:nvSpPr>
        <p:spPr>
          <a:xfrm>
            <a:off x="10685167" y="6350010"/>
            <a:ext cx="4476700" cy="3153361"/>
          </a:xfrm>
          <a:prstGeom prst="roundRect">
            <a:avLst>
              <a:gd name="adj" fmla="val 14046"/>
            </a:avLst>
          </a:prstGeom>
          <a:solidFill>
            <a:srgbClr val="DCDEE0"/>
          </a:solidFill>
          <a:ln w="635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1346" name="App by chains"/>
          <p:cNvSpPr txBox="1"/>
          <p:nvPr>
            <p:ph type="title"/>
          </p:nvPr>
        </p:nvSpPr>
        <p:spPr>
          <a:xfrm>
            <a:off x="3529877" y="195290"/>
            <a:ext cx="17522026" cy="2256235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9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App by chains</a:t>
            </a:r>
          </a:p>
        </p:txBody>
      </p:sp>
      <p:sp>
        <p:nvSpPr>
          <p:cNvPr id="1347" name="Setup"/>
          <p:cNvSpPr/>
          <p:nvPr/>
        </p:nvSpPr>
        <p:spPr>
          <a:xfrm>
            <a:off x="6091844" y="3527676"/>
            <a:ext cx="3502849" cy="98359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defTabSz="821531"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6"/>
              </a:defRPr>
            </a:lvl1pPr>
          </a:lstStyle>
          <a:p>
            <a:pPr/>
            <a:r>
              <a:t>Setup</a:t>
            </a:r>
          </a:p>
        </p:txBody>
      </p:sp>
      <p:sp>
        <p:nvSpPr>
          <p:cNvPr id="1348" name="Loop"/>
          <p:cNvSpPr/>
          <p:nvPr/>
        </p:nvSpPr>
        <p:spPr>
          <a:xfrm>
            <a:off x="6091844" y="4468270"/>
            <a:ext cx="3502849" cy="983590"/>
          </a:xfrm>
          <a:prstGeom prst="rect">
            <a:avLst/>
          </a:prstGeom>
          <a:solidFill>
            <a:srgbClr val="0365C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defTabSz="821531"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6"/>
              </a:defRPr>
            </a:lvl1pPr>
          </a:lstStyle>
          <a:p>
            <a:pPr/>
            <a:r>
              <a:t>Loop</a:t>
            </a:r>
          </a:p>
        </p:txBody>
      </p:sp>
      <p:sp>
        <p:nvSpPr>
          <p:cNvPr id="1349" name="Title"/>
          <p:cNvSpPr txBox="1"/>
          <p:nvPr/>
        </p:nvSpPr>
        <p:spPr>
          <a:xfrm>
            <a:off x="5741601" y="2707799"/>
            <a:ext cx="1143720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642937">
              <a:defRPr sz="4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Title</a:t>
            </a:r>
          </a:p>
        </p:txBody>
      </p:sp>
      <p:sp>
        <p:nvSpPr>
          <p:cNvPr id="1350" name="Setup"/>
          <p:cNvSpPr/>
          <p:nvPr/>
        </p:nvSpPr>
        <p:spPr>
          <a:xfrm>
            <a:off x="6091844" y="7367784"/>
            <a:ext cx="3502849" cy="98359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defTabSz="821531"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6"/>
              </a:defRPr>
            </a:lvl1pPr>
          </a:lstStyle>
          <a:p>
            <a:pPr/>
            <a:r>
              <a:t>Setup</a:t>
            </a:r>
          </a:p>
        </p:txBody>
      </p:sp>
      <p:sp>
        <p:nvSpPr>
          <p:cNvPr id="1351" name="Loop"/>
          <p:cNvSpPr/>
          <p:nvPr/>
        </p:nvSpPr>
        <p:spPr>
          <a:xfrm>
            <a:off x="6091844" y="8308378"/>
            <a:ext cx="3502849" cy="983591"/>
          </a:xfrm>
          <a:prstGeom prst="rect">
            <a:avLst/>
          </a:prstGeom>
          <a:solidFill>
            <a:srgbClr val="0365C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defTabSz="821531"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6"/>
              </a:defRPr>
            </a:lvl1pPr>
          </a:lstStyle>
          <a:p>
            <a:pPr/>
            <a:r>
              <a:t>Loop</a:t>
            </a:r>
          </a:p>
        </p:txBody>
      </p:sp>
      <p:sp>
        <p:nvSpPr>
          <p:cNvPr id="1352" name="角丸四角形"/>
          <p:cNvSpPr/>
          <p:nvPr/>
        </p:nvSpPr>
        <p:spPr>
          <a:xfrm>
            <a:off x="5453899" y="6350010"/>
            <a:ext cx="4476700" cy="3153361"/>
          </a:xfrm>
          <a:prstGeom prst="roundRect">
            <a:avLst>
              <a:gd name="adj" fmla="val 14046"/>
            </a:avLst>
          </a:prstGeom>
          <a:ln w="635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1353" name="Main"/>
          <p:cNvSpPr txBox="1"/>
          <p:nvPr/>
        </p:nvSpPr>
        <p:spPr>
          <a:xfrm>
            <a:off x="5741601" y="6476469"/>
            <a:ext cx="1311710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642937">
              <a:defRPr sz="4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Main</a:t>
            </a:r>
          </a:p>
        </p:txBody>
      </p:sp>
      <p:sp>
        <p:nvSpPr>
          <p:cNvPr id="1354" name="Setup"/>
          <p:cNvSpPr/>
          <p:nvPr/>
        </p:nvSpPr>
        <p:spPr>
          <a:xfrm>
            <a:off x="6091844" y="11177918"/>
            <a:ext cx="3502849" cy="983590"/>
          </a:xfrm>
          <a:prstGeom prst="rect">
            <a:avLst/>
          </a:prstGeom>
          <a:blipFill>
            <a:blip r:embed="rId4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defTabSz="821531"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6"/>
              </a:defRPr>
            </a:lvl1pPr>
          </a:lstStyle>
          <a:p>
            <a:pPr/>
            <a:r>
              <a:t>Setup</a:t>
            </a:r>
          </a:p>
        </p:txBody>
      </p:sp>
      <p:sp>
        <p:nvSpPr>
          <p:cNvPr id="1355" name="Loop"/>
          <p:cNvSpPr/>
          <p:nvPr/>
        </p:nvSpPr>
        <p:spPr>
          <a:xfrm>
            <a:off x="6091844" y="12118512"/>
            <a:ext cx="3502849" cy="983590"/>
          </a:xfrm>
          <a:prstGeom prst="rect">
            <a:avLst/>
          </a:prstGeom>
          <a:solidFill>
            <a:srgbClr val="0365C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defTabSz="821531"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6"/>
              </a:defRPr>
            </a:lvl1pPr>
          </a:lstStyle>
          <a:p>
            <a:pPr/>
            <a:r>
              <a:t>Loop</a:t>
            </a:r>
          </a:p>
        </p:txBody>
      </p:sp>
      <p:sp>
        <p:nvSpPr>
          <p:cNvPr id="1356" name="Ending"/>
          <p:cNvSpPr txBox="1"/>
          <p:nvPr/>
        </p:nvSpPr>
        <p:spPr>
          <a:xfrm>
            <a:off x="5741601" y="10358041"/>
            <a:ext cx="1816460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642937">
              <a:defRPr sz="4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Ending</a:t>
            </a:r>
          </a:p>
        </p:txBody>
      </p:sp>
      <p:sp>
        <p:nvSpPr>
          <p:cNvPr id="1357" name="Setup"/>
          <p:cNvSpPr/>
          <p:nvPr/>
        </p:nvSpPr>
        <p:spPr>
          <a:xfrm>
            <a:off x="11323111" y="7367784"/>
            <a:ext cx="3502848" cy="983590"/>
          </a:xfrm>
          <a:prstGeom prst="rect">
            <a:avLst/>
          </a:prstGeom>
          <a:blipFill>
            <a:blip r:embed="rId5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defTabSz="821531"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6"/>
              </a:defRPr>
            </a:lvl1pPr>
          </a:lstStyle>
          <a:p>
            <a:pPr/>
            <a:r>
              <a:t>Setup</a:t>
            </a:r>
          </a:p>
        </p:txBody>
      </p:sp>
      <p:sp>
        <p:nvSpPr>
          <p:cNvPr id="1358" name="Loop"/>
          <p:cNvSpPr/>
          <p:nvPr/>
        </p:nvSpPr>
        <p:spPr>
          <a:xfrm>
            <a:off x="11323111" y="8308378"/>
            <a:ext cx="3502848" cy="983591"/>
          </a:xfrm>
          <a:prstGeom prst="rect">
            <a:avLst/>
          </a:prstGeom>
          <a:solidFill>
            <a:srgbClr val="0365C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defTabSz="821531"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6"/>
              </a:defRPr>
            </a:lvl1pPr>
          </a:lstStyle>
          <a:p>
            <a:pPr/>
            <a:r>
              <a:t>Loop</a:t>
            </a:r>
          </a:p>
        </p:txBody>
      </p:sp>
      <p:sp>
        <p:nvSpPr>
          <p:cNvPr id="1359" name="Gameover"/>
          <p:cNvSpPr txBox="1"/>
          <p:nvPr/>
        </p:nvSpPr>
        <p:spPr>
          <a:xfrm>
            <a:off x="10972868" y="6547908"/>
            <a:ext cx="2645731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642937">
              <a:defRPr sz="4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Gameover</a:t>
            </a:r>
          </a:p>
        </p:txBody>
      </p:sp>
      <p:sp>
        <p:nvSpPr>
          <p:cNvPr id="1360" name="矢印"/>
          <p:cNvSpPr/>
          <p:nvPr/>
        </p:nvSpPr>
        <p:spPr>
          <a:xfrm rot="5400000">
            <a:off x="7352921" y="5741430"/>
            <a:ext cx="678657" cy="589733"/>
          </a:xfrm>
          <a:prstGeom prst="rightArrow">
            <a:avLst>
              <a:gd name="adj1" fmla="val 41811"/>
              <a:gd name="adj2" fmla="val 8569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1361" name="矢印"/>
          <p:cNvSpPr/>
          <p:nvPr/>
        </p:nvSpPr>
        <p:spPr>
          <a:xfrm rot="5400000">
            <a:off x="7352920" y="9520383"/>
            <a:ext cx="678657" cy="589732"/>
          </a:xfrm>
          <a:prstGeom prst="rightArrow">
            <a:avLst>
              <a:gd name="adj1" fmla="val 41811"/>
              <a:gd name="adj2" fmla="val 8569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1362" name="矢印"/>
          <p:cNvSpPr/>
          <p:nvPr/>
        </p:nvSpPr>
        <p:spPr>
          <a:xfrm>
            <a:off x="9965531" y="7737443"/>
            <a:ext cx="678656" cy="589732"/>
          </a:xfrm>
          <a:prstGeom prst="rightArrow">
            <a:avLst>
              <a:gd name="adj1" fmla="val 41811"/>
              <a:gd name="adj2" fmla="val 8569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1363" name="線"/>
          <p:cNvSpPr/>
          <p:nvPr/>
        </p:nvSpPr>
        <p:spPr>
          <a:xfrm flipH="1" flipV="1">
            <a:off x="9935300" y="9539090"/>
            <a:ext cx="2695558" cy="1499464"/>
          </a:xfrm>
          <a:prstGeom prst="line">
            <a:avLst/>
          </a:prstGeom>
          <a:ln w="63500">
            <a:solidFill>
              <a:srgbClr val="C82506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1364" name="You made here"/>
          <p:cNvSpPr txBox="1"/>
          <p:nvPr/>
        </p:nvSpPr>
        <p:spPr>
          <a:xfrm>
            <a:off x="12216524" y="10608707"/>
            <a:ext cx="9468006" cy="22562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>
            <a:lvl1pPr defTabSz="821531">
              <a:defRPr sz="70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You made here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6" name="Let’s customize!"/>
          <p:cNvSpPr txBox="1"/>
          <p:nvPr>
            <p:ph type="title"/>
          </p:nvPr>
        </p:nvSpPr>
        <p:spPr>
          <a:xfrm>
            <a:off x="3233849" y="4375546"/>
            <a:ext cx="17916301" cy="3036095"/>
          </a:xfrm>
          <a:prstGeom prst="rect">
            <a:avLst/>
          </a:prstGeom>
        </p:spPr>
        <p:txBody>
          <a:bodyPr/>
          <a:lstStyle/>
          <a:p>
            <a:pPr/>
            <a:r>
              <a:t>Let’s customize!</a:t>
            </a:r>
          </a:p>
        </p:txBody>
      </p:sp>
      <p:pic>
        <p:nvPicPr>
          <p:cNvPr id="1367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782988" y="8364047"/>
            <a:ext cx="4818023" cy="451265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9" name="10 CLS:X=15…"/>
          <p:cNvSpPr txBox="1"/>
          <p:nvPr/>
        </p:nvSpPr>
        <p:spPr>
          <a:xfrm>
            <a:off x="996741" y="1033462"/>
            <a:ext cx="22987244" cy="8143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 defTabSz="821531">
              <a:defRPr sz="70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10 CLS:X=15</a:t>
            </a:r>
          </a:p>
          <a:p>
            <a:pPr algn="l" defTabSz="821531">
              <a:defRPr sz="70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20 LC X,5:?”</a:t>
            </a:r>
            <a:r>
              <a:rPr>
                <a:latin typeface="IchigoJam-GRAPH Regular"/>
                <a:ea typeface="IchigoJam-GRAPH Regular"/>
                <a:cs typeface="IchigoJam-GRAPH Regular"/>
                <a:sym typeface="IchigoJam-GRAPH Regular"/>
              </a:rPr>
              <a:t>c</a:t>
            </a:r>
            <a:r>
              <a:t>”</a:t>
            </a:r>
          </a:p>
          <a:p>
            <a:pPr algn="l" defTabSz="821531">
              <a:defRPr sz="70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30 LC RND(32),23:?”</a:t>
            </a:r>
            <a:r>
              <a:rPr>
                <a:solidFill>
                  <a:srgbClr val="C82506"/>
                </a:solidFill>
                <a:latin typeface="IchigoJam-GRAPH Regular"/>
                <a:ea typeface="IchigoJam-GRAPH Regular"/>
                <a:cs typeface="IchigoJam-GRAPH Regular"/>
                <a:sym typeface="IchigoJam-GRAPH Regular"/>
              </a:rPr>
              <a:t>eee</a:t>
            </a:r>
            <a:r>
              <a:t>”</a:t>
            </a:r>
          </a:p>
          <a:p>
            <a:pPr algn="l" defTabSz="821531">
              <a:defRPr sz="70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35 WAIT 3</a:t>
            </a:r>
          </a:p>
          <a:p>
            <a:pPr algn="l" defTabSz="821531">
              <a:defRPr sz="70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36 X=X-BTN(28)+BTN(29)</a:t>
            </a:r>
          </a:p>
          <a:p>
            <a:pPr algn="l" defTabSz="821531">
              <a:defRPr sz="70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37 X=X&amp;31</a:t>
            </a:r>
          </a:p>
          <a:p>
            <a:pPr algn="l" defTabSz="821531">
              <a:defRPr sz="70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39 IF SCR(X,5) END</a:t>
            </a:r>
          </a:p>
          <a:p>
            <a:pPr algn="l" defTabSz="821531">
              <a:defRPr sz="70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40 GOTO 20</a:t>
            </a:r>
            <a:br/>
          </a:p>
        </p:txBody>
      </p:sp>
      <p:sp>
        <p:nvSpPr>
          <p:cNvPr id="1370" name="Become harder"/>
          <p:cNvSpPr/>
          <p:nvPr/>
        </p:nvSpPr>
        <p:spPr>
          <a:xfrm>
            <a:off x="12305109" y="10247839"/>
            <a:ext cx="9314317" cy="5051693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rgbClr val="70BF41"/>
          </a:solid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defTabSz="821531">
              <a:defRPr sz="7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Become harder</a:t>
            </a:r>
          </a:p>
        </p:txBody>
      </p:sp>
      <p:sp>
        <p:nvSpPr>
          <p:cNvPr id="1371" name="F4: List…"/>
          <p:cNvSpPr txBox="1"/>
          <p:nvPr>
            <p:ph type="title"/>
          </p:nvPr>
        </p:nvSpPr>
        <p:spPr>
          <a:xfrm>
            <a:off x="3145854" y="9400263"/>
            <a:ext cx="8707282" cy="3752795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defRPr sz="7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F4: List</a:t>
            </a:r>
          </a:p>
          <a:p>
            <a:pPr>
              <a:defRPr sz="7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modifying</a:t>
            </a:r>
          </a:p>
          <a:p>
            <a:pPr>
              <a:defRPr sz="7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Enter key, F5</a:t>
            </a:r>
          </a:p>
        </p:txBody>
      </p:sp>
      <p:grpSp>
        <p:nvGrpSpPr>
          <p:cNvPr id="1375" name="グループ"/>
          <p:cNvGrpSpPr/>
          <p:nvPr/>
        </p:nvGrpSpPr>
        <p:grpSpPr>
          <a:xfrm>
            <a:off x="21476334" y="2908077"/>
            <a:ext cx="760556" cy="790420"/>
            <a:chOff x="0" y="0"/>
            <a:chExt cx="760555" cy="790418"/>
          </a:xfrm>
        </p:grpSpPr>
        <p:sp>
          <p:nvSpPr>
            <p:cNvPr id="1372" name="四角形"/>
            <p:cNvSpPr/>
            <p:nvPr/>
          </p:nvSpPr>
          <p:spPr>
            <a:xfrm>
              <a:off x="0" y="0"/>
              <a:ext cx="760556" cy="790419"/>
            </a:xfrm>
            <a:prstGeom prst="rect">
              <a:avLst/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373" name="線"/>
            <p:cNvSpPr/>
            <p:nvPr/>
          </p:nvSpPr>
          <p:spPr>
            <a:xfrm flipH="1" flipV="1">
              <a:off x="108151" y="533770"/>
              <a:ext cx="470680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374" name="線"/>
            <p:cNvSpPr/>
            <p:nvPr/>
          </p:nvSpPr>
          <p:spPr>
            <a:xfrm flipH="1">
              <a:off x="556182" y="214532"/>
              <a:ext cx="2487" cy="349347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7" name="10 CLS:X=15…"/>
          <p:cNvSpPr txBox="1"/>
          <p:nvPr/>
        </p:nvSpPr>
        <p:spPr>
          <a:xfrm>
            <a:off x="993333" y="1035553"/>
            <a:ext cx="24384001" cy="8143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 defTabSz="821531">
              <a:defRPr sz="70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10 CLS:X=15</a:t>
            </a:r>
          </a:p>
          <a:p>
            <a:pPr algn="l" defTabSz="821531">
              <a:defRPr sz="70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20 LC X,5:?”</a:t>
            </a:r>
            <a:r>
              <a:rPr>
                <a:latin typeface="IchigoJam-GRAPH Regular"/>
                <a:ea typeface="IchigoJam-GRAPH Regular"/>
                <a:cs typeface="IchigoJam-GRAPH Regular"/>
                <a:sym typeface="IchigoJam-GRAPH Regular"/>
              </a:rPr>
              <a:t>c</a:t>
            </a:r>
            <a:r>
              <a:t>”</a:t>
            </a:r>
          </a:p>
          <a:p>
            <a:pPr algn="l" defTabSz="821531">
              <a:defRPr sz="70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30 LC RND(32),23:?”</a:t>
            </a:r>
            <a:r>
              <a:rPr>
                <a:latin typeface="IchigoJam-GRAPH Regular"/>
                <a:ea typeface="IchigoJam-GRAPH Regular"/>
                <a:cs typeface="IchigoJam-GRAPH Regular"/>
                <a:sym typeface="IchigoJam-GRAPH Regular"/>
              </a:rPr>
              <a:t>eee</a:t>
            </a:r>
            <a:r>
              <a:t>”</a:t>
            </a:r>
          </a:p>
          <a:p>
            <a:pPr algn="l" defTabSz="821531">
              <a:defRPr sz="70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35 WAIT </a:t>
            </a:r>
            <a:r>
              <a:rPr>
                <a:solidFill>
                  <a:srgbClr val="C82506"/>
                </a:solidFill>
              </a:rPr>
              <a:t>6</a:t>
            </a:r>
          </a:p>
          <a:p>
            <a:pPr algn="l" defTabSz="821531">
              <a:defRPr sz="70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36 X=X-BTN(28)+BTN(29)</a:t>
            </a:r>
          </a:p>
          <a:p>
            <a:pPr algn="l" defTabSz="821531">
              <a:defRPr sz="70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37 X=X&amp;31</a:t>
            </a:r>
          </a:p>
          <a:p>
            <a:pPr algn="l" defTabSz="821531">
              <a:defRPr sz="70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39 IF SCR(X,5) END</a:t>
            </a:r>
          </a:p>
          <a:p>
            <a:pPr algn="l" defTabSz="821531">
              <a:defRPr sz="70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40 GOTO 20</a:t>
            </a:r>
            <a:br/>
          </a:p>
        </p:txBody>
      </p:sp>
      <p:sp>
        <p:nvSpPr>
          <p:cNvPr id="1378" name="Become easier"/>
          <p:cNvSpPr/>
          <p:nvPr/>
        </p:nvSpPr>
        <p:spPr>
          <a:xfrm>
            <a:off x="12305109" y="10247839"/>
            <a:ext cx="9314317" cy="5051693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rgbClr val="70BF41"/>
          </a:solid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defTabSz="821531">
              <a:defRPr sz="7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Become easier</a:t>
            </a:r>
          </a:p>
        </p:txBody>
      </p:sp>
      <p:grpSp>
        <p:nvGrpSpPr>
          <p:cNvPr id="1382" name="グループ"/>
          <p:cNvGrpSpPr/>
          <p:nvPr/>
        </p:nvGrpSpPr>
        <p:grpSpPr>
          <a:xfrm>
            <a:off x="9109426" y="3838731"/>
            <a:ext cx="586624" cy="609658"/>
            <a:chOff x="0" y="0"/>
            <a:chExt cx="586622" cy="609656"/>
          </a:xfrm>
        </p:grpSpPr>
        <p:sp>
          <p:nvSpPr>
            <p:cNvPr id="1379" name="四角形"/>
            <p:cNvSpPr/>
            <p:nvPr/>
          </p:nvSpPr>
          <p:spPr>
            <a:xfrm>
              <a:off x="0" y="0"/>
              <a:ext cx="586623" cy="609657"/>
            </a:xfrm>
            <a:prstGeom prst="rect">
              <a:avLst/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380" name="線"/>
            <p:cNvSpPr/>
            <p:nvPr/>
          </p:nvSpPr>
          <p:spPr>
            <a:xfrm flipH="1">
              <a:off x="83418" y="411701"/>
              <a:ext cx="363039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381" name="線"/>
            <p:cNvSpPr/>
            <p:nvPr/>
          </p:nvSpPr>
          <p:spPr>
            <a:xfrm flipH="1">
              <a:off x="428988" y="165470"/>
              <a:ext cx="1918" cy="26945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1383" name="F4: List…"/>
          <p:cNvSpPr txBox="1"/>
          <p:nvPr>
            <p:ph type="title"/>
          </p:nvPr>
        </p:nvSpPr>
        <p:spPr>
          <a:xfrm>
            <a:off x="3145854" y="9400263"/>
            <a:ext cx="8707282" cy="3752795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defRPr sz="7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F4: List</a:t>
            </a:r>
          </a:p>
          <a:p>
            <a:pPr>
              <a:defRPr sz="7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modifying</a:t>
            </a:r>
          </a:p>
          <a:p>
            <a:pPr>
              <a:defRPr sz="7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Enter key, F5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5" name="10 CLS:X=15:CLT…"/>
          <p:cNvSpPr txBox="1"/>
          <p:nvPr/>
        </p:nvSpPr>
        <p:spPr>
          <a:xfrm>
            <a:off x="307533" y="1035553"/>
            <a:ext cx="24384001" cy="8143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 defTabSz="821531">
              <a:defRPr sz="70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10 CLS:X=15</a:t>
            </a:r>
            <a:r>
              <a:rPr>
                <a:solidFill>
                  <a:schemeClr val="accent5">
                    <a:lumOff val="-29866"/>
                  </a:schemeClr>
                </a:solidFill>
              </a:rPr>
              <a:t>:CLT</a:t>
            </a:r>
          </a:p>
          <a:p>
            <a:pPr algn="l" defTabSz="821531">
              <a:defRPr sz="70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20 LC X,5:?”</a:t>
            </a:r>
            <a:r>
              <a:rPr>
                <a:latin typeface="IchigoJam-GRAPH Regular"/>
                <a:ea typeface="IchigoJam-GRAPH Regular"/>
                <a:cs typeface="IchigoJam-GRAPH Regular"/>
                <a:sym typeface="IchigoJam-GRAPH Regular"/>
              </a:rPr>
              <a:t>c</a:t>
            </a:r>
            <a:r>
              <a:t>”</a:t>
            </a:r>
          </a:p>
          <a:p>
            <a:pPr algn="l" defTabSz="821531">
              <a:defRPr sz="70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30 LC RND(32),23:?”</a:t>
            </a:r>
            <a:r>
              <a:rPr>
                <a:latin typeface="IchigoJam-GRAPH Regular"/>
                <a:ea typeface="IchigoJam-GRAPH Regular"/>
                <a:cs typeface="IchigoJam-GRAPH Regular"/>
                <a:sym typeface="IchigoJam-GRAPH Regular"/>
              </a:rPr>
              <a:t>eee</a:t>
            </a:r>
            <a:r>
              <a:t>”</a:t>
            </a:r>
          </a:p>
          <a:p>
            <a:pPr algn="l" defTabSz="821531">
              <a:defRPr sz="70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35 WAIT 6</a:t>
            </a:r>
          </a:p>
          <a:p>
            <a:pPr algn="l" defTabSz="821531">
              <a:defRPr sz="70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36 X=X-BTN(28)+BTN(29)</a:t>
            </a:r>
          </a:p>
          <a:p>
            <a:pPr algn="l" defTabSz="821531">
              <a:defRPr sz="70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37 X=X&amp;31</a:t>
            </a:r>
          </a:p>
          <a:p>
            <a:pPr algn="l" defTabSz="821531">
              <a:defRPr sz="70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39 IF SCR(X,5) </a:t>
            </a:r>
            <a:r>
              <a:rPr>
                <a:solidFill>
                  <a:schemeClr val="accent5">
                    <a:lumOff val="-29866"/>
                  </a:schemeClr>
                </a:solidFill>
              </a:rPr>
              <a:t>?TICK():</a:t>
            </a:r>
            <a:r>
              <a:t>END</a:t>
            </a:r>
          </a:p>
          <a:p>
            <a:pPr algn="l" defTabSz="821531">
              <a:defRPr sz="70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40 GOTO 20</a:t>
            </a:r>
          </a:p>
        </p:txBody>
      </p:sp>
      <p:sp>
        <p:nvSpPr>
          <p:cNvPr id="1386" name="Add a score"/>
          <p:cNvSpPr/>
          <p:nvPr/>
        </p:nvSpPr>
        <p:spPr>
          <a:xfrm>
            <a:off x="12305109" y="10247839"/>
            <a:ext cx="9314317" cy="5051693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rgbClr val="70BF41"/>
          </a:solid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defTabSz="821531">
              <a:defRPr sz="7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Add a score</a:t>
            </a:r>
          </a:p>
        </p:txBody>
      </p:sp>
      <p:grpSp>
        <p:nvGrpSpPr>
          <p:cNvPr id="1390" name="グループ"/>
          <p:cNvGrpSpPr/>
          <p:nvPr/>
        </p:nvGrpSpPr>
        <p:grpSpPr>
          <a:xfrm>
            <a:off x="13997495" y="1168371"/>
            <a:ext cx="586624" cy="609658"/>
            <a:chOff x="0" y="0"/>
            <a:chExt cx="586622" cy="609656"/>
          </a:xfrm>
        </p:grpSpPr>
        <p:sp>
          <p:nvSpPr>
            <p:cNvPr id="1387" name="四角形"/>
            <p:cNvSpPr/>
            <p:nvPr/>
          </p:nvSpPr>
          <p:spPr>
            <a:xfrm>
              <a:off x="0" y="0"/>
              <a:ext cx="586623" cy="609657"/>
            </a:xfrm>
            <a:prstGeom prst="rect">
              <a:avLst/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388" name="線"/>
            <p:cNvSpPr/>
            <p:nvPr/>
          </p:nvSpPr>
          <p:spPr>
            <a:xfrm flipH="1">
              <a:off x="83418" y="411701"/>
              <a:ext cx="363039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389" name="線"/>
            <p:cNvSpPr/>
            <p:nvPr/>
          </p:nvSpPr>
          <p:spPr>
            <a:xfrm flipH="1">
              <a:off x="428988" y="165470"/>
              <a:ext cx="1918" cy="26945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grpSp>
        <p:nvGrpSpPr>
          <p:cNvPr id="1394" name="グループ"/>
          <p:cNvGrpSpPr/>
          <p:nvPr/>
        </p:nvGrpSpPr>
        <p:grpSpPr>
          <a:xfrm>
            <a:off x="23518406" y="6553172"/>
            <a:ext cx="586623" cy="609657"/>
            <a:chOff x="0" y="0"/>
            <a:chExt cx="586622" cy="609656"/>
          </a:xfrm>
        </p:grpSpPr>
        <p:sp>
          <p:nvSpPr>
            <p:cNvPr id="1391" name="四角形"/>
            <p:cNvSpPr/>
            <p:nvPr/>
          </p:nvSpPr>
          <p:spPr>
            <a:xfrm>
              <a:off x="0" y="0"/>
              <a:ext cx="586623" cy="609657"/>
            </a:xfrm>
            <a:prstGeom prst="rect">
              <a:avLst/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392" name="線"/>
            <p:cNvSpPr/>
            <p:nvPr/>
          </p:nvSpPr>
          <p:spPr>
            <a:xfrm flipH="1">
              <a:off x="83418" y="411701"/>
              <a:ext cx="363039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393" name="線"/>
            <p:cNvSpPr/>
            <p:nvPr/>
          </p:nvSpPr>
          <p:spPr>
            <a:xfrm flipH="1">
              <a:off x="428988" y="165470"/>
              <a:ext cx="1918" cy="26945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1395" name="F4: List…"/>
          <p:cNvSpPr txBox="1"/>
          <p:nvPr>
            <p:ph type="title"/>
          </p:nvPr>
        </p:nvSpPr>
        <p:spPr>
          <a:xfrm>
            <a:off x="3145854" y="9400263"/>
            <a:ext cx="8707282" cy="3752795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defRPr sz="7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F4: List</a:t>
            </a:r>
          </a:p>
          <a:p>
            <a:pPr>
              <a:defRPr sz="7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modifying</a:t>
            </a:r>
          </a:p>
          <a:p>
            <a:pPr>
              <a:defRPr sz="7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Enter key, F5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7" name="10 CLT:CLS:X=15…"/>
          <p:cNvSpPr txBox="1"/>
          <p:nvPr/>
        </p:nvSpPr>
        <p:spPr>
          <a:xfrm>
            <a:off x="439922" y="1394016"/>
            <a:ext cx="23844313" cy="8143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 defTabSz="821531">
              <a:defRPr sz="70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10 CLT:CLS:X=15</a:t>
            </a:r>
          </a:p>
          <a:p>
            <a:pPr algn="l" defTabSz="821531">
              <a:defRPr sz="70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20 LC X,5:?”</a:t>
            </a:r>
            <a:r>
              <a:rPr>
                <a:latin typeface="IchigoJam-GRAPH Regular"/>
                <a:ea typeface="IchigoJam-GRAPH Regular"/>
                <a:cs typeface="IchigoJam-GRAPH Regular"/>
                <a:sym typeface="IchigoJam-GRAPH Regular"/>
              </a:rPr>
              <a:t>c</a:t>
            </a:r>
            <a:r>
              <a:t>”</a:t>
            </a:r>
          </a:p>
          <a:p>
            <a:pPr algn="l" defTabSz="821531">
              <a:defRPr sz="70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30 LC RND(32),23:?”</a:t>
            </a:r>
            <a:r>
              <a:rPr>
                <a:latin typeface="IchigoJam-GRAPH Regular"/>
                <a:ea typeface="IchigoJam-GRAPH Regular"/>
                <a:cs typeface="IchigoJam-GRAPH Regular"/>
                <a:sym typeface="IchigoJam-GRAPH Regular"/>
              </a:rPr>
              <a:t>eee</a:t>
            </a:r>
            <a:r>
              <a:t>”</a:t>
            </a:r>
          </a:p>
          <a:p>
            <a:pPr algn="l" defTabSz="821531">
              <a:defRPr sz="70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35 WAIT </a:t>
            </a:r>
            <a:r>
              <a:rPr>
                <a:solidFill>
                  <a:srgbClr val="C82506"/>
                </a:solidFill>
              </a:rPr>
              <a:t>10-TICK()/120</a:t>
            </a:r>
          </a:p>
          <a:p>
            <a:pPr algn="l" defTabSz="821531">
              <a:defRPr sz="70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36 X=X-BTN(28)+BTN(29)</a:t>
            </a:r>
          </a:p>
          <a:p>
            <a:pPr algn="l" defTabSz="821531">
              <a:defRPr sz="70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37 X=X&amp;31</a:t>
            </a:r>
          </a:p>
          <a:p>
            <a:pPr algn="l" defTabSz="821531">
              <a:defRPr sz="70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39 IF SCR(X,5) ?TICK():END</a:t>
            </a:r>
          </a:p>
          <a:p>
            <a:pPr algn="l" defTabSz="821531">
              <a:defRPr sz="70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40 GOTO 20</a:t>
            </a:r>
            <a:br/>
          </a:p>
        </p:txBody>
      </p:sp>
      <p:sp>
        <p:nvSpPr>
          <p:cNvPr id="1398" name="Slow to Fast"/>
          <p:cNvSpPr/>
          <p:nvPr/>
        </p:nvSpPr>
        <p:spPr>
          <a:xfrm>
            <a:off x="12305109" y="10247839"/>
            <a:ext cx="9314317" cy="5051693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rgbClr val="70BF41"/>
          </a:solid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defTabSz="821531">
              <a:defRPr sz="7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Slow to Fast</a:t>
            </a:r>
          </a:p>
        </p:txBody>
      </p:sp>
      <p:grpSp>
        <p:nvGrpSpPr>
          <p:cNvPr id="1402" name="グループ"/>
          <p:cNvGrpSpPr/>
          <p:nvPr/>
        </p:nvGrpSpPr>
        <p:grpSpPr>
          <a:xfrm>
            <a:off x="19372715" y="4181401"/>
            <a:ext cx="586623" cy="609657"/>
            <a:chOff x="0" y="0"/>
            <a:chExt cx="586622" cy="609656"/>
          </a:xfrm>
        </p:grpSpPr>
        <p:sp>
          <p:nvSpPr>
            <p:cNvPr id="1399" name="四角形"/>
            <p:cNvSpPr/>
            <p:nvPr/>
          </p:nvSpPr>
          <p:spPr>
            <a:xfrm>
              <a:off x="0" y="0"/>
              <a:ext cx="586623" cy="609657"/>
            </a:xfrm>
            <a:prstGeom prst="rect">
              <a:avLst/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400" name="線"/>
            <p:cNvSpPr/>
            <p:nvPr/>
          </p:nvSpPr>
          <p:spPr>
            <a:xfrm flipH="1">
              <a:off x="83418" y="411701"/>
              <a:ext cx="363039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401" name="線"/>
            <p:cNvSpPr/>
            <p:nvPr/>
          </p:nvSpPr>
          <p:spPr>
            <a:xfrm flipH="1">
              <a:off x="428988" y="165470"/>
              <a:ext cx="1918" cy="26945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1403" name="F4: List…"/>
          <p:cNvSpPr txBox="1"/>
          <p:nvPr>
            <p:ph type="title"/>
          </p:nvPr>
        </p:nvSpPr>
        <p:spPr>
          <a:xfrm>
            <a:off x="3145854" y="9400263"/>
            <a:ext cx="8707282" cy="3752795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defRPr sz="7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F4: List</a:t>
            </a:r>
          </a:p>
          <a:p>
            <a:pPr>
              <a:defRPr sz="7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modifying</a:t>
            </a:r>
          </a:p>
          <a:p>
            <a:pPr>
              <a:defRPr sz="7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Enter key, F5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5" name="10 CLT:CLS:X=15:PLAY”$CDE2&quot;…"/>
          <p:cNvSpPr txBox="1"/>
          <p:nvPr/>
        </p:nvSpPr>
        <p:spPr>
          <a:xfrm>
            <a:off x="315113" y="2239962"/>
            <a:ext cx="25292728" cy="6772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 defTabSz="821531">
              <a:defRPr sz="58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10 CLT:CLS:X=15</a:t>
            </a:r>
            <a:r>
              <a:rPr>
                <a:solidFill>
                  <a:srgbClr val="C82506"/>
                </a:solidFill>
              </a:rPr>
              <a:t>:PLAY”$CDE2"</a:t>
            </a:r>
          </a:p>
          <a:p>
            <a:pPr algn="l" defTabSz="821531">
              <a:defRPr sz="58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20 LC X,5:?”</a:t>
            </a:r>
            <a:r>
              <a:rPr>
                <a:latin typeface="IchigoJam-GRAPH Regular"/>
                <a:ea typeface="IchigoJam-GRAPH Regular"/>
                <a:cs typeface="IchigoJam-GRAPH Regular"/>
                <a:sym typeface="IchigoJam-GRAPH Regular"/>
              </a:rPr>
              <a:t>c</a:t>
            </a:r>
            <a:r>
              <a:t>”</a:t>
            </a:r>
          </a:p>
          <a:p>
            <a:pPr algn="l" defTabSz="821531">
              <a:defRPr sz="58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30 LC RND(32),23:?”</a:t>
            </a:r>
            <a:r>
              <a:rPr>
                <a:latin typeface="IchigoJam-GRAPH Regular"/>
                <a:ea typeface="IchigoJam-GRAPH Regular"/>
                <a:cs typeface="IchigoJam-GRAPH Regular"/>
                <a:sym typeface="IchigoJam-GRAPH Regular"/>
              </a:rPr>
              <a:t>eee</a:t>
            </a:r>
            <a:r>
              <a:t>”</a:t>
            </a:r>
          </a:p>
          <a:p>
            <a:pPr algn="l" defTabSz="821531">
              <a:defRPr sz="58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35 WAIT 10-TICK()/120</a:t>
            </a:r>
          </a:p>
          <a:p>
            <a:pPr algn="l" defTabSz="821531">
              <a:defRPr sz="58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36 X=X-BTN(28)+BTN(29)</a:t>
            </a:r>
          </a:p>
          <a:p>
            <a:pPr algn="l" defTabSz="821531">
              <a:defRPr sz="58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37 X=X&amp;31</a:t>
            </a:r>
          </a:p>
          <a:p>
            <a:pPr algn="l" defTabSz="821531">
              <a:defRPr sz="58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39 IF SCR(X,5) ?TICK():END</a:t>
            </a:r>
          </a:p>
          <a:p>
            <a:pPr algn="l" defTabSz="821531">
              <a:defRPr sz="58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40 GOTO 20</a:t>
            </a:r>
            <a:br/>
          </a:p>
        </p:txBody>
      </p:sp>
      <p:sp>
        <p:nvSpPr>
          <p:cNvPr id="1406" name="Add a sound"/>
          <p:cNvSpPr/>
          <p:nvPr/>
        </p:nvSpPr>
        <p:spPr>
          <a:xfrm>
            <a:off x="12305109" y="10247839"/>
            <a:ext cx="9314317" cy="5051693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rgbClr val="70BF41"/>
          </a:solid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defTabSz="821531">
              <a:defRPr sz="7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Add a sound</a:t>
            </a:r>
          </a:p>
        </p:txBody>
      </p:sp>
      <p:grpSp>
        <p:nvGrpSpPr>
          <p:cNvPr id="1410" name="グループ"/>
          <p:cNvGrpSpPr/>
          <p:nvPr/>
        </p:nvGrpSpPr>
        <p:grpSpPr>
          <a:xfrm>
            <a:off x="20337183" y="2358703"/>
            <a:ext cx="586623" cy="609657"/>
            <a:chOff x="0" y="0"/>
            <a:chExt cx="586622" cy="609656"/>
          </a:xfrm>
        </p:grpSpPr>
        <p:sp>
          <p:nvSpPr>
            <p:cNvPr id="1407" name="四角形"/>
            <p:cNvSpPr/>
            <p:nvPr/>
          </p:nvSpPr>
          <p:spPr>
            <a:xfrm>
              <a:off x="0" y="0"/>
              <a:ext cx="586623" cy="609657"/>
            </a:xfrm>
            <a:prstGeom prst="rect">
              <a:avLst/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408" name="線"/>
            <p:cNvSpPr/>
            <p:nvPr/>
          </p:nvSpPr>
          <p:spPr>
            <a:xfrm flipH="1">
              <a:off x="83418" y="411701"/>
              <a:ext cx="363039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409" name="線"/>
            <p:cNvSpPr/>
            <p:nvPr/>
          </p:nvSpPr>
          <p:spPr>
            <a:xfrm flipH="1">
              <a:off x="428988" y="165470"/>
              <a:ext cx="1918" cy="26945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grpSp>
        <p:nvGrpSpPr>
          <p:cNvPr id="1414" name="グループ"/>
          <p:cNvGrpSpPr/>
          <p:nvPr/>
        </p:nvGrpSpPr>
        <p:grpSpPr>
          <a:xfrm>
            <a:off x="23619486" y="6917049"/>
            <a:ext cx="586624" cy="609657"/>
            <a:chOff x="0" y="0"/>
            <a:chExt cx="586622" cy="609656"/>
          </a:xfrm>
        </p:grpSpPr>
        <p:sp>
          <p:nvSpPr>
            <p:cNvPr id="1411" name="四角形"/>
            <p:cNvSpPr/>
            <p:nvPr/>
          </p:nvSpPr>
          <p:spPr>
            <a:xfrm>
              <a:off x="0" y="0"/>
              <a:ext cx="586623" cy="609657"/>
            </a:xfrm>
            <a:prstGeom prst="rect">
              <a:avLst/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412" name="線"/>
            <p:cNvSpPr/>
            <p:nvPr/>
          </p:nvSpPr>
          <p:spPr>
            <a:xfrm flipH="1">
              <a:off x="83418" y="411701"/>
              <a:ext cx="363039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413" name="線"/>
            <p:cNvSpPr/>
            <p:nvPr/>
          </p:nvSpPr>
          <p:spPr>
            <a:xfrm flipH="1">
              <a:off x="428988" y="165470"/>
              <a:ext cx="1918" cy="26945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1415" name="F4: List…"/>
          <p:cNvSpPr txBox="1"/>
          <p:nvPr>
            <p:ph type="title"/>
          </p:nvPr>
        </p:nvSpPr>
        <p:spPr>
          <a:xfrm>
            <a:off x="3145854" y="9400263"/>
            <a:ext cx="8707282" cy="3752795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defRPr sz="7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F4: List</a:t>
            </a:r>
          </a:p>
          <a:p>
            <a:pPr>
              <a:defRPr sz="7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modifying</a:t>
            </a:r>
          </a:p>
          <a:p>
            <a:pPr>
              <a:defRPr sz="7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Enter key, F5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" name="10 CLS:X=15…"/>
          <p:cNvSpPr txBox="1"/>
          <p:nvPr/>
        </p:nvSpPr>
        <p:spPr>
          <a:xfrm>
            <a:off x="307533" y="591053"/>
            <a:ext cx="24384001" cy="9032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 defTabSz="821531">
              <a:defRPr sz="70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10 CLS:X=15</a:t>
            </a:r>
          </a:p>
          <a:p>
            <a:pPr algn="l" defTabSz="821531">
              <a:defRPr sz="70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20 LC X,5:?”</a:t>
            </a:r>
            <a:r>
              <a:rPr>
                <a:latin typeface="IchigoJam-GRAPH Regular"/>
                <a:ea typeface="IchigoJam-GRAPH Regular"/>
                <a:cs typeface="IchigoJam-GRAPH Regular"/>
                <a:sym typeface="IchigoJam-GRAPH Regular"/>
              </a:rPr>
              <a:t>c</a:t>
            </a:r>
            <a:r>
              <a:t>”</a:t>
            </a:r>
          </a:p>
          <a:p>
            <a:pPr algn="l" defTabSz="821531">
              <a:defRPr sz="70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30 LC RND(32),23:?”</a:t>
            </a:r>
            <a:r>
              <a:rPr>
                <a:latin typeface="IchigoJam-GRAPH Regular"/>
                <a:ea typeface="IchigoJam-GRAPH Regular"/>
                <a:cs typeface="IchigoJam-GRAPH Regular"/>
                <a:sym typeface="IchigoJam-GRAPH Regular"/>
              </a:rPr>
              <a:t>eee</a:t>
            </a:r>
            <a:r>
              <a:t>”</a:t>
            </a:r>
          </a:p>
          <a:p>
            <a:pPr algn="l" defTabSz="821531">
              <a:defRPr sz="70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35 WAIT 6</a:t>
            </a:r>
          </a:p>
          <a:p>
            <a:pPr algn="l" defTabSz="821531">
              <a:defRPr sz="70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36 X=X-BTN(28)+BTN(29)</a:t>
            </a:r>
          </a:p>
          <a:p>
            <a:pPr algn="l" defTabSz="821531">
              <a:defRPr sz="70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37 X=X&amp;31</a:t>
            </a:r>
          </a:p>
          <a:p>
            <a:pPr algn="l" defTabSz="821531">
              <a:defRPr sz="70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39 IF SCR(X,5) END</a:t>
            </a:r>
          </a:p>
          <a:p>
            <a:pPr algn="l" defTabSz="821531">
              <a:defRPr sz="70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40 GOTO 20</a:t>
            </a:r>
          </a:p>
          <a:p>
            <a:pPr algn="l" defTabSz="821531">
              <a:defRPr sz="7000">
                <a:solidFill>
                  <a:schemeClr val="accent5">
                    <a:lumOff val="-29866"/>
                  </a:schemeClr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33 BEEP RND(15)</a:t>
            </a:r>
            <a:br/>
          </a:p>
        </p:txBody>
      </p:sp>
      <p:sp>
        <p:nvSpPr>
          <p:cNvPr id="1418" name="BGM"/>
          <p:cNvSpPr/>
          <p:nvPr/>
        </p:nvSpPr>
        <p:spPr>
          <a:xfrm>
            <a:off x="12305109" y="10247839"/>
            <a:ext cx="9314317" cy="5051693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rgbClr val="70BF41"/>
          </a:solid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defTabSz="821531">
              <a:defRPr sz="7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BGM</a:t>
            </a:r>
          </a:p>
        </p:txBody>
      </p:sp>
      <p:grpSp>
        <p:nvGrpSpPr>
          <p:cNvPr id="1422" name="グループ"/>
          <p:cNvGrpSpPr/>
          <p:nvPr/>
        </p:nvGrpSpPr>
        <p:grpSpPr>
          <a:xfrm>
            <a:off x="13719677" y="7921521"/>
            <a:ext cx="586623" cy="609658"/>
            <a:chOff x="0" y="0"/>
            <a:chExt cx="586622" cy="609656"/>
          </a:xfrm>
        </p:grpSpPr>
        <p:sp>
          <p:nvSpPr>
            <p:cNvPr id="1419" name="四角形"/>
            <p:cNvSpPr/>
            <p:nvPr/>
          </p:nvSpPr>
          <p:spPr>
            <a:xfrm>
              <a:off x="0" y="0"/>
              <a:ext cx="586623" cy="609657"/>
            </a:xfrm>
            <a:prstGeom prst="rect">
              <a:avLst/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420" name="線"/>
            <p:cNvSpPr/>
            <p:nvPr/>
          </p:nvSpPr>
          <p:spPr>
            <a:xfrm flipH="1">
              <a:off x="83418" y="411701"/>
              <a:ext cx="363039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421" name="線"/>
            <p:cNvSpPr/>
            <p:nvPr/>
          </p:nvSpPr>
          <p:spPr>
            <a:xfrm flipH="1">
              <a:off x="428988" y="165470"/>
              <a:ext cx="1918" cy="26945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1423" name="F4: List…"/>
          <p:cNvSpPr txBox="1"/>
          <p:nvPr>
            <p:ph type="title"/>
          </p:nvPr>
        </p:nvSpPr>
        <p:spPr>
          <a:xfrm>
            <a:off x="3145854" y="9400263"/>
            <a:ext cx="8707282" cy="3752795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defRPr sz="7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F4: List</a:t>
            </a:r>
          </a:p>
          <a:p>
            <a:pPr>
              <a:defRPr sz="7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modifying</a:t>
            </a:r>
          </a:p>
          <a:p>
            <a:pPr>
              <a:defRPr sz="7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Enter key, F5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5" name="5 CLS:LC 10,10:?”DOWNSTREAM”…"/>
          <p:cNvSpPr txBox="1"/>
          <p:nvPr/>
        </p:nvSpPr>
        <p:spPr>
          <a:xfrm>
            <a:off x="447227" y="4895137"/>
            <a:ext cx="23851668" cy="2466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 defTabSz="821531">
              <a:defRPr sz="60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5 CLS:LC 10,10:?”DOWNSTREAM”</a:t>
            </a:r>
          </a:p>
          <a:p>
            <a:pPr algn="l" defTabSz="821531">
              <a:defRPr sz="60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6 LC 7,14:?”PRESS KEY TO START”</a:t>
            </a:r>
          </a:p>
          <a:p>
            <a:pPr algn="l" defTabSz="821531">
              <a:defRPr sz="60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7 IF INKEY()=0 GOTO7</a:t>
            </a:r>
          </a:p>
        </p:txBody>
      </p:sp>
      <p:sp>
        <p:nvSpPr>
          <p:cNvPr id="1426" name="Title"/>
          <p:cNvSpPr/>
          <p:nvPr/>
        </p:nvSpPr>
        <p:spPr>
          <a:xfrm>
            <a:off x="12305109" y="10247839"/>
            <a:ext cx="9314317" cy="5051693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rgbClr val="70BF41"/>
          </a:solid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defTabSz="821531">
              <a:defRPr sz="7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Title</a:t>
            </a:r>
          </a:p>
        </p:txBody>
      </p:sp>
      <p:sp>
        <p:nvSpPr>
          <p:cNvPr id="1427" name="¥"/>
          <p:cNvSpPr txBox="1"/>
          <p:nvPr>
            <p:ph type="title"/>
          </p:nvPr>
        </p:nvSpPr>
        <p:spPr>
          <a:xfrm>
            <a:off x="3145854" y="9400263"/>
            <a:ext cx="8707282" cy="3752795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7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¥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9" name="34 IF TICK()&gt;999 ?”CLEAR!”:END"/>
          <p:cNvSpPr txBox="1"/>
          <p:nvPr/>
        </p:nvSpPr>
        <p:spPr>
          <a:xfrm>
            <a:off x="755885" y="5641777"/>
            <a:ext cx="23241147" cy="9175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 defTabSz="821531">
              <a:defRPr sz="60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34 IF TICK()&gt;999 ?”CLEAR!”:END</a:t>
            </a:r>
          </a:p>
        </p:txBody>
      </p:sp>
      <p:sp>
        <p:nvSpPr>
          <p:cNvPr id="1430" name="Ending"/>
          <p:cNvSpPr/>
          <p:nvPr/>
        </p:nvSpPr>
        <p:spPr>
          <a:xfrm>
            <a:off x="12305109" y="10247839"/>
            <a:ext cx="9314317" cy="5051693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rgbClr val="70BF41"/>
          </a:solid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defTabSz="821531">
              <a:defRPr sz="7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Ending</a:t>
            </a:r>
          </a:p>
        </p:txBody>
      </p:sp>
      <p:sp>
        <p:nvSpPr>
          <p:cNvPr id="1431" name="¥"/>
          <p:cNvSpPr txBox="1"/>
          <p:nvPr>
            <p:ph type="title"/>
          </p:nvPr>
        </p:nvSpPr>
        <p:spPr>
          <a:xfrm>
            <a:off x="3145854" y="9400263"/>
            <a:ext cx="8707282" cy="3752795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7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¥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画像" descr="画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63758" y="4067559"/>
            <a:ext cx="13083600" cy="8324440"/>
          </a:xfrm>
          <a:prstGeom prst="rect">
            <a:avLst/>
          </a:prstGeom>
          <a:ln w="12700">
            <a:miter lim="400000"/>
          </a:ln>
        </p:spPr>
      </p:pic>
      <p:sp>
        <p:nvSpPr>
          <p:cNvPr id="279" name="IchigoJam P…"/>
          <p:cNvSpPr txBox="1"/>
          <p:nvPr>
            <p:ph type="title"/>
          </p:nvPr>
        </p:nvSpPr>
        <p:spPr>
          <a:xfrm>
            <a:off x="2922166" y="197447"/>
            <a:ext cx="17766783" cy="3307173"/>
          </a:xfrm>
          <a:prstGeom prst="rect">
            <a:avLst/>
          </a:prstGeom>
        </p:spPr>
        <p:txBody>
          <a:bodyPr/>
          <a:lstStyle/>
          <a:p>
            <a:pPr defTabSz="591502">
              <a:defRPr sz="8064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IchigoJam P</a:t>
            </a:r>
          </a:p>
          <a:p>
            <a:pPr defTabSz="591502">
              <a:defRPr sz="8064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featuring Raspberry Pi Pico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" name="31 IF BTN(32) CLS"/>
          <p:cNvSpPr txBox="1"/>
          <p:nvPr/>
        </p:nvSpPr>
        <p:spPr>
          <a:xfrm>
            <a:off x="755885" y="5641777"/>
            <a:ext cx="23238736" cy="9175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 defTabSz="821531">
              <a:defRPr sz="60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31 IF BTN(32) CLS</a:t>
            </a:r>
          </a:p>
        </p:txBody>
      </p:sp>
      <p:sp>
        <p:nvSpPr>
          <p:cNvPr id="1434" name="SPACE key…"/>
          <p:cNvSpPr/>
          <p:nvPr/>
        </p:nvSpPr>
        <p:spPr>
          <a:xfrm>
            <a:off x="12305109" y="10247839"/>
            <a:ext cx="9314317" cy="5051693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rgbClr val="70BF41"/>
          </a:solid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/>
          <a:p>
            <a:pPr defTabSz="821531">
              <a:defRPr sz="7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r>
              <a:t>SPACE key</a:t>
            </a:r>
          </a:p>
          <a:p>
            <a:pPr defTabSz="821531">
              <a:defRPr sz="7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r>
              <a:t>as the bomb </a:t>
            </a:r>
          </a:p>
        </p:txBody>
      </p:sp>
      <p:sp>
        <p:nvSpPr>
          <p:cNvPr id="1435" name="¥"/>
          <p:cNvSpPr txBox="1"/>
          <p:nvPr>
            <p:ph type="title"/>
          </p:nvPr>
        </p:nvSpPr>
        <p:spPr>
          <a:xfrm>
            <a:off x="3145854" y="9400263"/>
            <a:ext cx="8707282" cy="3752795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7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¥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7" name="15 L=1…"/>
          <p:cNvSpPr txBox="1"/>
          <p:nvPr/>
        </p:nvSpPr>
        <p:spPr>
          <a:xfrm>
            <a:off x="755885" y="4479727"/>
            <a:ext cx="23238736" cy="3241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 defTabSz="821531">
              <a:defRPr sz="60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15 L=1</a:t>
            </a:r>
          </a:p>
          <a:p>
            <a:pPr algn="l" defTabSz="821531">
              <a:defRPr sz="60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25 LC RND(32),23:?”%”;</a:t>
            </a:r>
          </a:p>
          <a:p>
            <a:pPr algn="l" defTabSz="821531">
              <a:defRPr sz="60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39 N=SCR(X,5):IF N IF N=36 L=L+1 ELSE L=L-1:IF L=0 END</a:t>
            </a:r>
          </a:p>
        </p:txBody>
      </p:sp>
      <p:sp>
        <p:nvSpPr>
          <p:cNvPr id="1438" name="Life up item"/>
          <p:cNvSpPr/>
          <p:nvPr/>
        </p:nvSpPr>
        <p:spPr>
          <a:xfrm>
            <a:off x="12305109" y="10247839"/>
            <a:ext cx="9314317" cy="5051693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rgbClr val="70BF41"/>
          </a:solid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defTabSz="821531">
              <a:defRPr sz="7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Life up item</a:t>
            </a:r>
          </a:p>
        </p:txBody>
      </p:sp>
      <p:sp>
        <p:nvSpPr>
          <p:cNvPr id="1439" name="¥"/>
          <p:cNvSpPr txBox="1"/>
          <p:nvPr>
            <p:ph type="title"/>
          </p:nvPr>
        </p:nvSpPr>
        <p:spPr>
          <a:xfrm>
            <a:off x="3145854" y="9400263"/>
            <a:ext cx="8707282" cy="3752795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7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¥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1" name="SAVE1"/>
          <p:cNvSpPr txBox="1"/>
          <p:nvPr/>
        </p:nvSpPr>
        <p:spPr>
          <a:xfrm>
            <a:off x="3597175" y="6246812"/>
            <a:ext cx="17189650" cy="1222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 defTabSz="821531">
              <a:defRPr sz="84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SAVE1</a:t>
            </a:r>
          </a:p>
        </p:txBody>
      </p:sp>
      <p:pic>
        <p:nvPicPr>
          <p:cNvPr id="1442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355488" y="10940316"/>
            <a:ext cx="3008103" cy="2817449"/>
          </a:xfrm>
          <a:prstGeom prst="rect">
            <a:avLst/>
          </a:prstGeom>
          <a:ln w="12700">
            <a:miter lim="400000"/>
          </a:ln>
        </p:spPr>
      </p:pic>
      <p:sp>
        <p:nvSpPr>
          <p:cNvPr id="1443" name="F3, 1, Enter key"/>
          <p:cNvSpPr/>
          <p:nvPr/>
        </p:nvSpPr>
        <p:spPr>
          <a:xfrm>
            <a:off x="11233546" y="5794902"/>
            <a:ext cx="9314317" cy="5051692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rgbClr val="70BF41"/>
          </a:solid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defTabSz="821531">
              <a:defRPr sz="7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F3, 1, Enter key</a:t>
            </a:r>
          </a:p>
        </p:txBody>
      </p:sp>
      <p:sp>
        <p:nvSpPr>
          <p:cNvPr id="1444" name="To save（0〜99, 100 files）"/>
          <p:cNvSpPr txBox="1"/>
          <p:nvPr>
            <p:ph type="title"/>
          </p:nvPr>
        </p:nvSpPr>
        <p:spPr>
          <a:xfrm>
            <a:off x="3461370" y="3673078"/>
            <a:ext cx="14004974" cy="1803332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788669">
              <a:defRPr sz="6719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To save（0〜99, 100 files）</a:t>
            </a:r>
          </a:p>
        </p:txBody>
      </p:sp>
      <p:pic>
        <p:nvPicPr>
          <p:cNvPr id="1445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2945109" y="10059934"/>
            <a:ext cx="8642610" cy="3638207"/>
          </a:xfrm>
          <a:prstGeom prst="rect">
            <a:avLst/>
          </a:prstGeom>
          <a:ln w="12700">
            <a:miter lim="400000"/>
          </a:ln>
        </p:spPr>
      </p:pic>
      <p:sp>
        <p:nvSpPr>
          <p:cNvPr id="1446" name="円形"/>
          <p:cNvSpPr/>
          <p:nvPr/>
        </p:nvSpPr>
        <p:spPr>
          <a:xfrm>
            <a:off x="4425027" y="9915336"/>
            <a:ext cx="1286249" cy="1286248"/>
          </a:xfrm>
          <a:prstGeom prst="ellipse">
            <a:avLst/>
          </a:prstGeom>
          <a:ln w="355600">
            <a:solidFill>
              <a:srgbClr val="C82506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447" name="F3"/>
          <p:cNvSpPr txBox="1"/>
          <p:nvPr/>
        </p:nvSpPr>
        <p:spPr>
          <a:xfrm>
            <a:off x="4610323" y="8670349"/>
            <a:ext cx="1409403" cy="9269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>
            <a:lvl1pPr algn="l" defTabSz="821531">
              <a:defRPr sz="56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F3</a:t>
            </a:r>
          </a:p>
        </p:txBody>
      </p:sp>
      <p:grpSp>
        <p:nvGrpSpPr>
          <p:cNvPr id="1451" name="グループ"/>
          <p:cNvGrpSpPr/>
          <p:nvPr/>
        </p:nvGrpSpPr>
        <p:grpSpPr>
          <a:xfrm>
            <a:off x="9256914" y="6206420"/>
            <a:ext cx="1253925" cy="1303159"/>
            <a:chOff x="0" y="0"/>
            <a:chExt cx="1253923" cy="1303158"/>
          </a:xfrm>
        </p:grpSpPr>
        <p:sp>
          <p:nvSpPr>
            <p:cNvPr id="1448" name="四角形"/>
            <p:cNvSpPr/>
            <p:nvPr/>
          </p:nvSpPr>
          <p:spPr>
            <a:xfrm>
              <a:off x="0" y="0"/>
              <a:ext cx="1253924" cy="1303159"/>
            </a:xfrm>
            <a:prstGeom prst="rect">
              <a:avLst/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449" name="線"/>
            <p:cNvSpPr/>
            <p:nvPr/>
          </p:nvSpPr>
          <p:spPr>
            <a:xfrm flipH="1" flipV="1">
              <a:off x="178309" y="880026"/>
              <a:ext cx="776006" cy="1"/>
            </a:xfrm>
            <a:prstGeom prst="line">
              <a:avLst/>
            </a:prstGeom>
            <a:noFill/>
            <a:ln w="1016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450" name="線"/>
            <p:cNvSpPr/>
            <p:nvPr/>
          </p:nvSpPr>
          <p:spPr>
            <a:xfrm flipH="1">
              <a:off x="916974" y="353699"/>
              <a:ext cx="4099" cy="575966"/>
            </a:xfrm>
            <a:prstGeom prst="line">
              <a:avLst/>
            </a:prstGeom>
            <a:noFill/>
            <a:ln w="1016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3" name="FILES4"/>
          <p:cNvSpPr txBox="1"/>
          <p:nvPr/>
        </p:nvSpPr>
        <p:spPr>
          <a:xfrm>
            <a:off x="3597175" y="6246812"/>
            <a:ext cx="17189650" cy="1222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 defTabSz="821531">
              <a:defRPr sz="84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FILES4</a:t>
            </a:r>
          </a:p>
        </p:txBody>
      </p:sp>
      <p:pic>
        <p:nvPicPr>
          <p:cNvPr id="1454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355488" y="10940316"/>
            <a:ext cx="3008103" cy="2817449"/>
          </a:xfrm>
          <a:prstGeom prst="rect">
            <a:avLst/>
          </a:prstGeom>
          <a:ln w="12700">
            <a:miter lim="400000"/>
          </a:ln>
        </p:spPr>
      </p:pic>
      <p:sp>
        <p:nvSpPr>
          <p:cNvPr id="1455" name="To check your storage"/>
          <p:cNvSpPr txBox="1"/>
          <p:nvPr>
            <p:ph type="title"/>
          </p:nvPr>
        </p:nvSpPr>
        <p:spPr>
          <a:xfrm>
            <a:off x="2881390" y="3616958"/>
            <a:ext cx="14004974" cy="1803333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7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To check your storage</a:t>
            </a:r>
          </a:p>
        </p:txBody>
      </p:sp>
      <p:pic>
        <p:nvPicPr>
          <p:cNvPr id="1456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2945109" y="10059934"/>
            <a:ext cx="8642610" cy="363820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460" name="グループ"/>
          <p:cNvGrpSpPr/>
          <p:nvPr/>
        </p:nvGrpSpPr>
        <p:grpSpPr>
          <a:xfrm>
            <a:off x="10223985" y="6114860"/>
            <a:ext cx="1253924" cy="1303160"/>
            <a:chOff x="0" y="0"/>
            <a:chExt cx="1253923" cy="1303158"/>
          </a:xfrm>
        </p:grpSpPr>
        <p:sp>
          <p:nvSpPr>
            <p:cNvPr id="1457" name="四角形"/>
            <p:cNvSpPr/>
            <p:nvPr/>
          </p:nvSpPr>
          <p:spPr>
            <a:xfrm>
              <a:off x="0" y="0"/>
              <a:ext cx="1253924" cy="1303159"/>
            </a:xfrm>
            <a:prstGeom prst="rect">
              <a:avLst/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458" name="線"/>
            <p:cNvSpPr/>
            <p:nvPr/>
          </p:nvSpPr>
          <p:spPr>
            <a:xfrm flipH="1" flipV="1">
              <a:off x="178309" y="880026"/>
              <a:ext cx="776006" cy="1"/>
            </a:xfrm>
            <a:prstGeom prst="line">
              <a:avLst/>
            </a:prstGeom>
            <a:noFill/>
            <a:ln w="1016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459" name="線"/>
            <p:cNvSpPr/>
            <p:nvPr/>
          </p:nvSpPr>
          <p:spPr>
            <a:xfrm flipH="1">
              <a:off x="916974" y="353699"/>
              <a:ext cx="4099" cy="575966"/>
            </a:xfrm>
            <a:prstGeom prst="line">
              <a:avLst/>
            </a:prstGeom>
            <a:noFill/>
            <a:ln w="1016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2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5409" y="230078"/>
            <a:ext cx="12299914" cy="13605050"/>
          </a:xfrm>
          <a:prstGeom prst="rect">
            <a:avLst/>
          </a:prstGeom>
          <a:ln w="12700">
            <a:miter lim="400000"/>
          </a:ln>
        </p:spPr>
      </p:pic>
      <p:sp>
        <p:nvSpPr>
          <p:cNvPr id="1463" name="https://fukuno.jig.jp/app/IchigoJam/"/>
          <p:cNvSpPr txBox="1"/>
          <p:nvPr/>
        </p:nvSpPr>
        <p:spPr>
          <a:xfrm>
            <a:off x="12316611" y="8262370"/>
            <a:ext cx="11606531" cy="777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</a:defRPr>
            </a:lvl1pPr>
          </a:lstStyle>
          <a:p>
            <a:pPr/>
            <a:r>
              <a:t>https://fukuno.jig.jp/app/IchigoJam/</a:t>
            </a:r>
          </a:p>
        </p:txBody>
      </p:sp>
      <p:sp>
        <p:nvSpPr>
          <p:cNvPr id="1464" name="on your PC / smartphone…"/>
          <p:cNvSpPr txBox="1"/>
          <p:nvPr/>
        </p:nvSpPr>
        <p:spPr>
          <a:xfrm>
            <a:off x="12417386" y="3339132"/>
            <a:ext cx="11404982" cy="27463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defTabSz="821531">
              <a:defRPr sz="7000">
                <a:solidFill>
                  <a:srgbClr val="000000"/>
                </a:solidFill>
              </a:defRPr>
            </a:pPr>
            <a:r>
              <a:t>on your PC / smartphone</a:t>
            </a:r>
          </a:p>
          <a:p>
            <a:pPr defTabSz="821531">
              <a:defRPr sz="10000">
                <a:solidFill>
                  <a:srgbClr val="000000"/>
                </a:solidFill>
              </a:defRPr>
            </a:pPr>
            <a:r>
              <a:t>IchigoJam web</a:t>
            </a:r>
          </a:p>
        </p:txBody>
      </p:sp>
      <p:sp>
        <p:nvSpPr>
          <p:cNvPr id="1465" name="DEMO"/>
          <p:cNvSpPr txBox="1"/>
          <p:nvPr/>
        </p:nvSpPr>
        <p:spPr>
          <a:xfrm>
            <a:off x="16047554" y="10823614"/>
            <a:ext cx="4144646" cy="1412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10000">
                <a:solidFill>
                  <a:srgbClr val="000000"/>
                </a:solidFill>
              </a:defRPr>
            </a:lvl1pPr>
          </a:lstStyle>
          <a:p>
            <a:pPr/>
            <a:r>
              <a:t>DEMO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7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8000" y="-86311"/>
            <a:ext cx="13432232" cy="7629948"/>
          </a:xfrm>
          <a:prstGeom prst="rect">
            <a:avLst/>
          </a:prstGeom>
          <a:ln w="12700">
            <a:miter lim="400000"/>
          </a:ln>
        </p:spPr>
      </p:pic>
      <p:pic>
        <p:nvPicPr>
          <p:cNvPr id="1468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987250" y="7532747"/>
            <a:ext cx="11699604" cy="6521092"/>
          </a:xfrm>
          <a:prstGeom prst="rect">
            <a:avLst/>
          </a:prstGeom>
          <a:ln w="12700">
            <a:miter lim="400000"/>
          </a:ln>
        </p:spPr>
      </p:pic>
      <p:sp>
        <p:nvSpPr>
          <p:cNvPr id="1469" name="Mail notification if catch…"/>
          <p:cNvSpPr txBox="1"/>
          <p:nvPr/>
        </p:nvSpPr>
        <p:spPr>
          <a:xfrm>
            <a:off x="1286272" y="8349650"/>
            <a:ext cx="7713981" cy="45624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defTabSz="821531">
              <a:defRPr sz="5000">
                <a:solidFill>
                  <a:srgbClr val="000000"/>
                </a:solidFill>
              </a:defRPr>
            </a:pPr>
            <a:r>
              <a:t>Mail notification if catch</a:t>
            </a:r>
          </a:p>
          <a:p>
            <a:pPr defTabSz="821531">
              <a:defRPr sz="5000">
                <a:solidFill>
                  <a:srgbClr val="000000"/>
                </a:solidFill>
              </a:defRPr>
            </a:pPr>
            <a:r>
              <a:t>Boars IoT</a:t>
            </a:r>
          </a:p>
          <a:p>
            <a:pPr defTabSz="821531">
              <a:defRPr sz="5000">
                <a:solidFill>
                  <a:srgbClr val="000000"/>
                </a:solidFill>
              </a:defRPr>
            </a:pPr>
            <a:r>
              <a:t>by Mr. Tanikawa</a:t>
            </a:r>
          </a:p>
          <a:p>
            <a:pPr defTabSz="821531">
              <a:defRPr sz="5000">
                <a:solidFill>
                  <a:srgbClr val="000000"/>
                </a:solidFill>
              </a:defRPr>
            </a:pPr>
            <a:r>
              <a:t>65 years old man</a:t>
            </a:r>
          </a:p>
          <a:p>
            <a:pPr defTabSz="821531">
              <a:defRPr sz="4800">
                <a:solidFill>
                  <a:srgbClr val="000000"/>
                </a:solidFill>
              </a:defRPr>
            </a:pPr>
            <a:r>
              <a:t>with IchigoJam</a:t>
            </a:r>
          </a:p>
        </p:txBody>
      </p:sp>
      <p:sp>
        <p:nvSpPr>
          <p:cNvPr id="1470" name="NHK…"/>
          <p:cNvSpPr txBox="1"/>
          <p:nvPr/>
        </p:nvSpPr>
        <p:spPr>
          <a:xfrm>
            <a:off x="16946725" y="1910975"/>
            <a:ext cx="6100446" cy="3635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defTabSz="821531">
              <a:defRPr sz="5000">
                <a:solidFill>
                  <a:srgbClr val="000000"/>
                </a:solidFill>
              </a:defRPr>
            </a:pPr>
            <a:r>
              <a:t>NHK</a:t>
            </a:r>
          </a:p>
          <a:p>
            <a:pPr defTabSz="821531">
              <a:defRPr sz="5000">
                <a:solidFill>
                  <a:srgbClr val="000000"/>
                </a:solidFill>
              </a:defRPr>
            </a:pPr>
            <a:r>
              <a:t>Ohayo Nippon</a:t>
            </a:r>
          </a:p>
          <a:p>
            <a:pPr defTabSz="821531">
              <a:defRPr sz="5000">
                <a:solidFill>
                  <a:srgbClr val="000000"/>
                </a:solidFill>
              </a:defRPr>
            </a:pPr>
            <a:r>
              <a:t>（Tokai Hokuriku）</a:t>
            </a:r>
          </a:p>
          <a:p>
            <a:pPr defTabSz="821531">
              <a:defRPr sz="5000">
                <a:solidFill>
                  <a:srgbClr val="000000"/>
                </a:solidFill>
              </a:defRPr>
            </a:pPr>
            <a:r>
              <a:t>2015.12.7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2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340447" y="3039103"/>
            <a:ext cx="16162349" cy="6880258"/>
          </a:xfrm>
          <a:prstGeom prst="rect">
            <a:avLst/>
          </a:prstGeom>
          <a:ln w="12700">
            <a:miter lim="400000"/>
          </a:ln>
        </p:spPr>
      </p:pic>
      <p:sp>
        <p:nvSpPr>
          <p:cNvPr id="1473" name="IoT x Fire Alarm by SO-DEN"/>
          <p:cNvSpPr txBox="1"/>
          <p:nvPr/>
        </p:nvSpPr>
        <p:spPr>
          <a:xfrm>
            <a:off x="4866352" y="615950"/>
            <a:ext cx="17202862" cy="13874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821531">
              <a:defRPr sz="9800">
                <a:solidFill>
                  <a:srgbClr val="000000"/>
                </a:solidFill>
              </a:defRPr>
            </a:lvl1pPr>
          </a:lstStyle>
          <a:p>
            <a:pPr/>
            <a:r>
              <a:t>IoT x Fire Alarm by SO-DEN</a:t>
            </a:r>
          </a:p>
        </p:txBody>
      </p:sp>
      <p:pic>
        <p:nvPicPr>
          <p:cNvPr id="1474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926318" y="9203618"/>
            <a:ext cx="8648979" cy="4796108"/>
          </a:xfrm>
          <a:prstGeom prst="rect">
            <a:avLst/>
          </a:prstGeom>
          <a:ln w="12700">
            <a:miter lim="400000"/>
          </a:ln>
        </p:spPr>
      </p:pic>
      <p:sp>
        <p:nvSpPr>
          <p:cNvPr id="1475" name="IchigoJam programmed by…"/>
          <p:cNvSpPr txBox="1"/>
          <p:nvPr/>
        </p:nvSpPr>
        <p:spPr>
          <a:xfrm>
            <a:off x="12439520" y="10955040"/>
            <a:ext cx="11292590" cy="19018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 defTabSz="821531">
              <a:defRPr sz="5500">
                <a:solidFill>
                  <a:srgbClr val="000000"/>
                </a:solidFill>
              </a:defRPr>
            </a:pPr>
            <a:r>
              <a:t>IchigoJam programmed by</a:t>
            </a:r>
          </a:p>
          <a:p>
            <a:pPr algn="l" defTabSz="821531">
              <a:defRPr sz="5500">
                <a:solidFill>
                  <a:srgbClr val="000000"/>
                </a:solidFill>
              </a:defRPr>
            </a:pPr>
            <a:r>
              <a:t>Mr. Tone, a president of SO-DE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7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8000" y="7102830"/>
            <a:ext cx="12207163" cy="66439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78" name="pasted-image.tiff" descr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993020" y="3479601"/>
            <a:ext cx="13122715" cy="5270599"/>
          </a:xfrm>
          <a:prstGeom prst="rect">
            <a:avLst/>
          </a:prstGeom>
          <a:ln w="12700">
            <a:miter lim="400000"/>
          </a:ln>
        </p:spPr>
      </p:pic>
      <p:sp>
        <p:nvSpPr>
          <p:cNvPr id="1479" name="AC auto control by temperature"/>
          <p:cNvSpPr txBox="1"/>
          <p:nvPr/>
        </p:nvSpPr>
        <p:spPr>
          <a:xfrm>
            <a:off x="2202840" y="595808"/>
            <a:ext cx="19978320" cy="13874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821531">
              <a:defRPr sz="9800">
                <a:solidFill>
                  <a:srgbClr val="000000"/>
                </a:solidFill>
              </a:defRPr>
            </a:lvl1pPr>
          </a:lstStyle>
          <a:p>
            <a:pPr/>
            <a:r>
              <a:t>AC auto control by temperature</a:t>
            </a:r>
          </a:p>
        </p:txBody>
      </p:sp>
      <p:sp>
        <p:nvSpPr>
          <p:cNvPr id="1480" name="Hearstroke…"/>
          <p:cNvSpPr txBox="1"/>
          <p:nvPr/>
        </p:nvSpPr>
        <p:spPr>
          <a:xfrm>
            <a:off x="16039591" y="9440167"/>
            <a:ext cx="5061078" cy="23653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l" defTabSz="821531">
              <a:defRPr sz="7000">
                <a:solidFill>
                  <a:srgbClr val="000000"/>
                </a:solidFill>
              </a:defRPr>
            </a:pPr>
            <a:r>
              <a:t>Hearstroke</a:t>
            </a:r>
          </a:p>
          <a:p>
            <a:pPr algn="l" defTabSz="821531">
              <a:defRPr sz="7000">
                <a:solidFill>
                  <a:srgbClr val="000000"/>
                </a:solidFill>
              </a:defRPr>
            </a:pPr>
            <a:r>
              <a:t>measures</a:t>
            </a:r>
          </a:p>
        </p:txBody>
      </p:sp>
      <p:sp>
        <p:nvSpPr>
          <p:cNvPr id="1481" name="https://fukuno.jig.jp/2952"/>
          <p:cNvSpPr txBox="1"/>
          <p:nvPr/>
        </p:nvSpPr>
        <p:spPr>
          <a:xfrm>
            <a:off x="15919792" y="12495509"/>
            <a:ext cx="4736416" cy="498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2800">
                <a:solidFill>
                  <a:srgbClr val="000000"/>
                </a:solidFill>
              </a:defRPr>
            </a:lvl1pPr>
          </a:lstStyle>
          <a:p>
            <a:pPr/>
            <a:r>
              <a:t>https://fukuno.jig.jp/2952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3" name="You can make…"/>
          <p:cNvSpPr txBox="1"/>
          <p:nvPr>
            <p:ph type="title"/>
          </p:nvPr>
        </p:nvSpPr>
        <p:spPr>
          <a:xfrm>
            <a:off x="3233849" y="3261659"/>
            <a:ext cx="17916303" cy="4149982"/>
          </a:xfrm>
          <a:prstGeom prst="rect">
            <a:avLst/>
          </a:prstGeom>
        </p:spPr>
        <p:txBody>
          <a:bodyPr/>
          <a:lstStyle/>
          <a:p>
            <a:pPr/>
            <a:r>
              <a:t>You can make</a:t>
            </a:r>
          </a:p>
          <a:p>
            <a:pPr/>
            <a:r>
              <a:t>Robots and Apps!</a:t>
            </a:r>
          </a:p>
        </p:txBody>
      </p:sp>
      <p:pic>
        <p:nvPicPr>
          <p:cNvPr id="1484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782988" y="8364047"/>
            <a:ext cx="4818023" cy="451265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6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52750" y="-85716"/>
            <a:ext cx="18621375" cy="12807027"/>
          </a:xfrm>
          <a:prstGeom prst="rect">
            <a:avLst/>
          </a:prstGeom>
          <a:ln w="12700">
            <a:miter lim="400000"/>
          </a:ln>
        </p:spPr>
      </p:pic>
      <p:sp>
        <p:nvSpPr>
          <p:cNvPr id="1487" name="Just…"/>
          <p:cNvSpPr/>
          <p:nvPr/>
        </p:nvSpPr>
        <p:spPr>
          <a:xfrm>
            <a:off x="12305109" y="10247839"/>
            <a:ext cx="9314317" cy="5051693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rgbClr val="70BF41"/>
          </a:solid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/>
          <a:p>
            <a:pPr defTabSz="821531">
              <a:defRPr sz="7000">
                <a:solidFill>
                  <a:srgbClr val="FFFFFF"/>
                </a:solidFill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r>
              <a:t>Just</a:t>
            </a:r>
          </a:p>
          <a:p>
            <a:pPr defTabSz="821531">
              <a:defRPr sz="7000">
                <a:solidFill>
                  <a:srgbClr val="FFFFFF"/>
                </a:solidFill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r>
              <a:t>100 commands</a:t>
            </a:r>
          </a:p>
        </p:txBody>
      </p:sp>
      <p:sp>
        <p:nvSpPr>
          <p:cNvPr id="1488" name="https://ichigojam.net/IchigoJam.html"/>
          <p:cNvSpPr txBox="1"/>
          <p:nvPr/>
        </p:nvSpPr>
        <p:spPr>
          <a:xfrm>
            <a:off x="12199418" y="447448"/>
            <a:ext cx="9091700" cy="1248229"/>
          </a:xfrm>
          <a:prstGeom prst="rect">
            <a:avLst/>
          </a:prstGeom>
          <a:solidFill>
            <a:srgbClr val="FFFFFF"/>
          </a:solidFill>
          <a:ln w="4572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642937">
              <a:defRPr sz="4200" u="sng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https://ichigojam.net/IchigoJam.html</a:t>
            </a:r>
          </a:p>
        </p:txBody>
      </p:sp>
      <p:sp>
        <p:nvSpPr>
          <p:cNvPr id="1489" name="四角形"/>
          <p:cNvSpPr/>
          <p:nvPr/>
        </p:nvSpPr>
        <p:spPr>
          <a:xfrm>
            <a:off x="7697390" y="-126411"/>
            <a:ext cx="1785939" cy="106700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画像" descr="画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814973" y="284940"/>
            <a:ext cx="13083599" cy="8324440"/>
          </a:xfrm>
          <a:prstGeom prst="rect">
            <a:avLst/>
          </a:prstGeom>
          <a:ln w="12700">
            <a:miter lim="400000"/>
          </a:ln>
        </p:spPr>
      </p:pic>
      <p:sp>
        <p:nvSpPr>
          <p:cNvPr id="282" name="This is a computer!…"/>
          <p:cNvSpPr txBox="1"/>
          <p:nvPr>
            <p:ph type="title"/>
          </p:nvPr>
        </p:nvSpPr>
        <p:spPr>
          <a:xfrm>
            <a:off x="6279617" y="9299150"/>
            <a:ext cx="12486959" cy="3073875"/>
          </a:xfrm>
          <a:prstGeom prst="rect">
            <a:avLst/>
          </a:prstGeom>
        </p:spPr>
        <p:txBody>
          <a:bodyPr/>
          <a:lstStyle/>
          <a:p>
            <a:pPr defTabSz="805100">
              <a:defRPr sz="8232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This is a computer!</a:t>
            </a:r>
          </a:p>
          <a:p>
            <a:pPr defTabSz="805100">
              <a:defRPr sz="8232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Just </a:t>
            </a:r>
            <a:r>
              <a:rPr>
                <a:solidFill>
                  <a:srgbClr val="C82506"/>
                </a:solidFill>
              </a:rPr>
              <a:t>$1</a:t>
            </a:r>
            <a:r>
              <a:t>！</a:t>
            </a:r>
          </a:p>
        </p:txBody>
      </p:sp>
      <p:sp>
        <p:nvSpPr>
          <p:cNvPr id="283" name="矢印"/>
          <p:cNvSpPr/>
          <p:nvPr/>
        </p:nvSpPr>
        <p:spPr>
          <a:xfrm rot="16200000">
            <a:off x="10280944" y="6454070"/>
            <a:ext cx="4054120" cy="1785939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C82506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284" name="（IchigoJam P price is $20〜）"/>
          <p:cNvSpPr txBox="1"/>
          <p:nvPr/>
        </p:nvSpPr>
        <p:spPr>
          <a:xfrm>
            <a:off x="6279617" y="12328176"/>
            <a:ext cx="12486959" cy="13188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>
            <a:lvl1pPr defTabSz="780454">
              <a:defRPr sz="532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（IchigoJam P price is $20〜）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1" name="Used commands today"/>
          <p:cNvSpPr txBox="1"/>
          <p:nvPr>
            <p:ph type="title"/>
          </p:nvPr>
        </p:nvSpPr>
        <p:spPr>
          <a:xfrm>
            <a:off x="3233849" y="68134"/>
            <a:ext cx="17916302" cy="2918429"/>
          </a:xfrm>
          <a:prstGeom prst="rect">
            <a:avLst/>
          </a:prstGeom>
        </p:spPr>
        <p:txBody>
          <a:bodyPr/>
          <a:lstStyle>
            <a:lvl1pPr defTabSz="780454">
              <a:defRPr sz="10640"/>
            </a:lvl1pPr>
          </a:lstStyle>
          <a:p>
            <a:pPr/>
            <a:r>
              <a:t>Used commands today</a:t>
            </a:r>
          </a:p>
        </p:txBody>
      </p:sp>
      <p:pic>
        <p:nvPicPr>
          <p:cNvPr id="1492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20238" y="10500729"/>
            <a:ext cx="3680829" cy="3447536"/>
          </a:xfrm>
          <a:prstGeom prst="rect">
            <a:avLst/>
          </a:prstGeom>
          <a:ln w="12700">
            <a:miter lim="400000"/>
          </a:ln>
        </p:spPr>
      </p:pic>
      <p:sp>
        <p:nvSpPr>
          <p:cNvPr id="1493" name="LED : WAIT LIST RUN GOTO SAVE FILES LOAD NEW CLS LC RND BTN IF SCR END = + - &amp; /…"/>
          <p:cNvSpPr txBox="1"/>
          <p:nvPr/>
        </p:nvSpPr>
        <p:spPr>
          <a:xfrm>
            <a:off x="4020917" y="4145226"/>
            <a:ext cx="16342166" cy="53397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 defTabSz="821531">
              <a:lnSpc>
                <a:spcPct val="140000"/>
              </a:lnSpc>
              <a:defRPr sz="62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LED : WAIT LIST RUN GOTO SAVE FILES LOAD NEW CLS LC RND BTN IF SCR END = + - &amp; /</a:t>
            </a:r>
          </a:p>
          <a:p>
            <a:pPr algn="l" defTabSz="821531">
              <a:lnSpc>
                <a:spcPct val="140000"/>
              </a:lnSpc>
              <a:defRPr sz="62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CLT TICK BEEP PLAY</a:t>
            </a:r>
          </a:p>
        </p:txBody>
      </p:sp>
      <p:sp>
        <p:nvSpPr>
          <p:cNvPr id="1494" name="26 / 100"/>
          <p:cNvSpPr txBox="1"/>
          <p:nvPr/>
        </p:nvSpPr>
        <p:spPr>
          <a:xfrm>
            <a:off x="7634417" y="10295604"/>
            <a:ext cx="12658484" cy="29184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>
            <a:lvl1pPr defTabSz="821531">
              <a:defRPr sz="112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26 / 100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6" name="ペーストされたムービー.png" descr="ペーストされたムービー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76812" y="258924"/>
            <a:ext cx="18030376" cy="135227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8" name="ペーストされたムービー.png" descr="ペーストされたムービー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18487" y="277865"/>
            <a:ext cx="17547026" cy="131602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https://ichigojam.net/print/"/>
          <p:cNvSpPr txBox="1"/>
          <p:nvPr/>
        </p:nvSpPr>
        <p:spPr>
          <a:xfrm>
            <a:off x="13904002" y="6240462"/>
            <a:ext cx="6690619" cy="1235076"/>
          </a:xfrm>
          <a:prstGeom prst="rect">
            <a:avLst/>
          </a:prstGeom>
          <a:solidFill>
            <a:srgbClr val="FFFFFF"/>
          </a:solidFill>
          <a:ln w="4572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642937">
              <a:defRPr sz="4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https://ichigojam.net/print/</a:t>
            </a:r>
          </a:p>
        </p:txBody>
      </p:sp>
      <p:sp>
        <p:nvSpPr>
          <p:cNvPr id="1501" name="IchigoJam print…"/>
          <p:cNvSpPr txBox="1"/>
          <p:nvPr/>
        </p:nvSpPr>
        <p:spPr>
          <a:xfrm>
            <a:off x="13671475" y="3544093"/>
            <a:ext cx="7195109" cy="2174876"/>
          </a:xfrm>
          <a:prstGeom prst="rect">
            <a:avLst/>
          </a:prstGeom>
          <a:solidFill>
            <a:srgbClr val="FFFFFF"/>
          </a:solidFill>
          <a:ln w="4572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defTabSz="642937">
              <a:defRPr sz="6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IchigoJam print</a:t>
            </a:r>
          </a:p>
          <a:p>
            <a:pPr defTabSz="642937">
              <a:defRPr sz="4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Edu materials for A5 papers</a:t>
            </a:r>
          </a:p>
        </p:txBody>
      </p:sp>
      <p:sp>
        <p:nvSpPr>
          <p:cNvPr id="1502" name="Learn how to learn"/>
          <p:cNvSpPr/>
          <p:nvPr/>
        </p:nvSpPr>
        <p:spPr>
          <a:xfrm>
            <a:off x="12305109" y="10247839"/>
            <a:ext cx="9314317" cy="5051693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rgbClr val="70BF41"/>
          </a:solid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defTabSz="821531">
              <a:defRPr sz="7000">
                <a:solidFill>
                  <a:srgbClr val="FFFFFF"/>
                </a:solidFill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Learn how to learn</a:t>
            </a:r>
          </a:p>
        </p:txBody>
      </p:sp>
      <p:pic>
        <p:nvPicPr>
          <p:cNvPr id="1503" name="ペーストされたムービー.png" descr="ペーストされたムービー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12167" y="272846"/>
            <a:ext cx="8693701" cy="13170308"/>
          </a:xfrm>
          <a:prstGeom prst="rect">
            <a:avLst/>
          </a:prstGeom>
          <a:ln w="38100">
            <a:solidFill>
              <a:srgbClr val="000000"/>
            </a:solidFill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For kids!…"/>
          <p:cNvSpPr txBox="1"/>
          <p:nvPr/>
        </p:nvSpPr>
        <p:spPr>
          <a:xfrm>
            <a:off x="821796" y="7187563"/>
            <a:ext cx="8020686" cy="458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defTabSz="821531">
              <a:defRPr sz="5000">
                <a:solidFill>
                  <a:srgbClr val="000000"/>
                </a:solidFill>
                <a:latin typeface="+mn-lt"/>
                <a:ea typeface="+mn-ea"/>
                <a:cs typeface="+mn-cs"/>
                <a:sym typeface="ヒラギノ角ゴ ProN W6"/>
              </a:defRPr>
            </a:pPr>
            <a:r>
              <a:t>For kids!</a:t>
            </a:r>
          </a:p>
          <a:p>
            <a:pPr defTabSz="821531">
              <a:defRPr sz="5000">
                <a:solidFill>
                  <a:srgbClr val="000000"/>
                </a:solidFill>
                <a:latin typeface="+mn-lt"/>
                <a:ea typeface="+mn-ea"/>
                <a:cs typeface="+mn-cs"/>
                <a:sym typeface="ヒラギノ角ゴ ProN W6"/>
              </a:defRPr>
            </a:pPr>
            <a:r>
              <a:t>Let’s challenge</a:t>
            </a:r>
          </a:p>
          <a:p>
            <a:pPr defTabSz="821531">
              <a:defRPr sz="5000">
                <a:solidFill>
                  <a:srgbClr val="000000"/>
                </a:solidFill>
                <a:latin typeface="+mn-lt"/>
                <a:ea typeface="+mn-ea"/>
                <a:cs typeface="+mn-cs"/>
                <a:sym typeface="ヒラギノ角ゴ ProN W6"/>
              </a:defRPr>
            </a:pPr>
            <a:r>
              <a:t>the contest</a:t>
            </a:r>
          </a:p>
          <a:p>
            <a:pPr defTabSz="821531">
              <a:defRPr sz="5000">
                <a:solidFill>
                  <a:srgbClr val="000000"/>
                </a:solidFill>
                <a:latin typeface="+mn-lt"/>
                <a:ea typeface="+mn-ea"/>
                <a:cs typeface="+mn-cs"/>
                <a:sym typeface="ヒラギノ角ゴ ProN W6"/>
              </a:defRPr>
            </a:pPr>
            <a:r>
              <a:t>“PCN Kids</a:t>
            </a:r>
          </a:p>
          <a:p>
            <a:pPr defTabSz="821531">
              <a:defRPr sz="5000">
                <a:solidFill>
                  <a:srgbClr val="000000"/>
                </a:solidFill>
                <a:latin typeface="+mn-lt"/>
                <a:ea typeface="+mn-ea"/>
                <a:cs typeface="+mn-cs"/>
                <a:sym typeface="ヒラギノ角ゴ ProN W6"/>
              </a:defRPr>
            </a:pPr>
            <a:r>
              <a:t>Programming Contest”</a:t>
            </a:r>
          </a:p>
        </p:txBody>
      </p:sp>
      <p:pic>
        <p:nvPicPr>
          <p:cNvPr id="1506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359421" y="7846955"/>
            <a:ext cx="3665158" cy="2748869"/>
          </a:xfrm>
          <a:prstGeom prst="rect">
            <a:avLst/>
          </a:prstGeom>
          <a:ln w="12700">
            <a:miter lim="400000"/>
          </a:ln>
        </p:spPr>
      </p:pic>
      <p:sp>
        <p:nvSpPr>
          <p:cNvPr id="1507" name="Let’s won the PC!"/>
          <p:cNvSpPr txBox="1"/>
          <p:nvPr/>
        </p:nvSpPr>
        <p:spPr>
          <a:xfrm>
            <a:off x="9886590" y="10713329"/>
            <a:ext cx="4610820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642937">
              <a:defRPr b="1" sz="4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 b="0"/>
            </a:pPr>
            <a:r>
              <a:rPr b="1"/>
              <a:t>Let’s won the PC!</a:t>
            </a:r>
          </a:p>
        </p:txBody>
      </p:sp>
      <p:sp>
        <p:nvSpPr>
          <p:cNvPr id="1508" name="https://pcn.club/contest/"/>
          <p:cNvSpPr txBox="1"/>
          <p:nvPr/>
        </p:nvSpPr>
        <p:spPr>
          <a:xfrm>
            <a:off x="911433" y="12326882"/>
            <a:ext cx="7841413" cy="752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4800">
                <a:solidFill>
                  <a:srgbClr val="000000"/>
                </a:solidFill>
              </a:defRPr>
            </a:lvl1pPr>
          </a:lstStyle>
          <a:p>
            <a:pPr/>
            <a:r>
              <a:t>https://pcn.club/contest/</a:t>
            </a:r>
          </a:p>
        </p:txBody>
      </p:sp>
      <p:pic>
        <p:nvPicPr>
          <p:cNvPr id="1509" name="pasted-image.tiff" descr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144519" y="6480073"/>
            <a:ext cx="8018352" cy="5345568"/>
          </a:xfrm>
          <a:prstGeom prst="rect">
            <a:avLst/>
          </a:prstGeom>
          <a:ln w="12700">
            <a:miter lim="400000"/>
          </a:ln>
        </p:spPr>
      </p:pic>
      <p:sp>
        <p:nvSpPr>
          <p:cNvPr id="1510" name="Sponsor-shipped by Japan gov and…"/>
          <p:cNvSpPr txBox="1"/>
          <p:nvPr/>
        </p:nvSpPr>
        <p:spPr>
          <a:xfrm>
            <a:off x="16202306" y="12123682"/>
            <a:ext cx="7902779" cy="1158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defTabSz="821531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ヒラギノ角ゴ ProN W6"/>
              </a:defRPr>
            </a:pPr>
            <a:r>
              <a:t>Sponsor-shipped by Japan gov and</a:t>
            </a:r>
          </a:p>
          <a:p>
            <a:pPr defTabSz="821531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ヒラギノ角ゴ ProN W6"/>
              </a:defRPr>
            </a:pPr>
            <a:r>
              <a:t>companies</a:t>
            </a:r>
          </a:p>
        </p:txBody>
      </p:sp>
      <p:pic>
        <p:nvPicPr>
          <p:cNvPr id="1511" name="ペーストされたムービー.png" descr="ペーストされたムービー.png"/>
          <p:cNvPicPr>
            <a:picLocks noChangeAspect="1"/>
          </p:cNvPicPr>
          <p:nvPr/>
        </p:nvPicPr>
        <p:blipFill>
          <a:blip r:embed="rId4">
            <a:extLst/>
          </a:blip>
          <a:srcRect l="0" t="0" r="0" b="23419"/>
          <a:stretch>
            <a:fillRect/>
          </a:stretch>
        </p:blipFill>
        <p:spPr>
          <a:xfrm>
            <a:off x="-54120" y="-179503"/>
            <a:ext cx="24492240" cy="605669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3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rcRect l="6737" t="0" r="0" b="17022"/>
          <a:stretch>
            <a:fillRect/>
          </a:stretch>
        </p:blipFill>
        <p:spPr>
          <a:xfrm>
            <a:off x="3618145" y="1789890"/>
            <a:ext cx="17147961" cy="10415350"/>
          </a:xfrm>
          <a:prstGeom prst="rect">
            <a:avLst/>
          </a:prstGeom>
          <a:ln w="12700">
            <a:miter lim="400000"/>
          </a:ln>
        </p:spPr>
      </p:pic>
      <p:sp>
        <p:nvSpPr>
          <p:cNvPr id="1514" name="A machine to stop Smartphone overuse by mother"/>
          <p:cNvSpPr txBox="1"/>
          <p:nvPr/>
        </p:nvSpPr>
        <p:spPr>
          <a:xfrm>
            <a:off x="1095901" y="231981"/>
            <a:ext cx="22192198" cy="13458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defTabSz="821531">
              <a:defRPr sz="6000">
                <a:solidFill>
                  <a:srgbClr val="000000"/>
                </a:solidFill>
              </a:defRPr>
            </a:lvl1pPr>
          </a:lstStyle>
          <a:p>
            <a:pPr/>
            <a:r>
              <a:t>A machine to stop Smartphone overuse by mother</a:t>
            </a:r>
          </a:p>
        </p:txBody>
      </p:sp>
      <p:sp>
        <p:nvSpPr>
          <p:cNvPr id="1515" name="A awarded staff by 9 years old kidPCN"/>
          <p:cNvSpPr txBox="1"/>
          <p:nvPr/>
        </p:nvSpPr>
        <p:spPr>
          <a:xfrm>
            <a:off x="4612037" y="12369934"/>
            <a:ext cx="15159925" cy="1345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defTabSz="821531">
              <a:defRPr sz="4800">
                <a:solidFill>
                  <a:srgbClr val="000000"/>
                </a:solidFill>
              </a:defRPr>
            </a:lvl1pPr>
          </a:lstStyle>
          <a:p>
            <a:pPr/>
            <a:r>
              <a:t>A awarded staff by 9 years old kidPCN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7" name="Apple I (1976)…"/>
          <p:cNvSpPr txBox="1"/>
          <p:nvPr/>
        </p:nvSpPr>
        <p:spPr>
          <a:xfrm>
            <a:off x="14519237" y="1516062"/>
            <a:ext cx="6388647" cy="3546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defTabSz="642937">
              <a:defRPr sz="56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Apple I (1976) </a:t>
            </a:r>
          </a:p>
          <a:p>
            <a:pPr defTabSz="642937">
              <a:defRPr sz="56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defTabSz="642937">
              <a:defRPr sz="56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>
                <a:solidFill>
                  <a:srgbClr val="C82506"/>
                </a:solidFill>
              </a:rPr>
              <a:t>iPhone </a:t>
            </a:r>
            <a:r>
              <a:t>company</a:t>
            </a:r>
          </a:p>
          <a:p>
            <a:pPr defTabSz="642937">
              <a:defRPr sz="56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Apple’s first product</a:t>
            </a:r>
          </a:p>
        </p:txBody>
      </p:sp>
      <p:sp>
        <p:nvSpPr>
          <p:cNvPr id="1518" name="Spec of IchigoJam is…"/>
          <p:cNvSpPr txBox="1"/>
          <p:nvPr/>
        </p:nvSpPr>
        <p:spPr>
          <a:xfrm>
            <a:off x="3630687" y="8523466"/>
            <a:ext cx="9891583" cy="29876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defTabSz="821531">
              <a:defRPr sz="5600">
                <a:solidFill>
                  <a:srgbClr val="000000"/>
                </a:solidFill>
                <a:latin typeface="ヒラギノ角ゴ Pro W6"/>
                <a:ea typeface="ヒラギノ角ゴ Pro W6"/>
                <a:cs typeface="ヒラギノ角ゴ Pro W6"/>
                <a:sym typeface="ヒラギノ角ゴ Pro W6"/>
              </a:defRPr>
            </a:pPr>
            <a:r>
              <a:t>Spec of IchigoJam is</a:t>
            </a:r>
          </a:p>
          <a:p>
            <a:pPr defTabSz="821531">
              <a:defRPr sz="5600">
                <a:solidFill>
                  <a:srgbClr val="000000"/>
                </a:solidFill>
                <a:latin typeface="ヒラギノ角ゴ Pro W6"/>
                <a:ea typeface="ヒラギノ角ゴ Pro W6"/>
                <a:cs typeface="ヒラギノ角ゴ Pro W6"/>
                <a:sym typeface="ヒラギノ角ゴ Pro W6"/>
              </a:defRPr>
            </a:pPr>
            <a:r>
              <a:t>almost same as Apple I</a:t>
            </a:r>
          </a:p>
          <a:p>
            <a:pPr defTabSz="821531">
              <a:defRPr sz="5600">
                <a:solidFill>
                  <a:srgbClr val="000000"/>
                </a:solidFill>
                <a:latin typeface="ヒラギノ角ゴ Pro W6"/>
                <a:ea typeface="ヒラギノ角ゴ Pro W6"/>
                <a:cs typeface="ヒラギノ角ゴ Pro W6"/>
                <a:sym typeface="ヒラギノ角ゴ Pro W6"/>
              </a:defRPr>
            </a:pPr>
            <a:r>
              <a:t>（price is 1/200）</a:t>
            </a:r>
          </a:p>
        </p:txBody>
      </p:sp>
      <p:sp>
        <p:nvSpPr>
          <p:cNvPr id="1519" name="Apple I developper - Steve Wozniak"/>
          <p:cNvSpPr txBox="1"/>
          <p:nvPr/>
        </p:nvSpPr>
        <p:spPr>
          <a:xfrm>
            <a:off x="14138087" y="12677775"/>
            <a:ext cx="6205811" cy="600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642937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Apple I developper - Steve Wozniak</a:t>
            </a:r>
          </a:p>
        </p:txBody>
      </p:sp>
      <p:pic>
        <p:nvPicPr>
          <p:cNvPr id="1520" name="pasted-image.pdf" descr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85554" y="336351"/>
            <a:ext cx="10181849" cy="6738302"/>
          </a:xfrm>
          <a:prstGeom prst="rect">
            <a:avLst/>
          </a:prstGeom>
          <a:ln w="12700">
            <a:miter lim="400000"/>
          </a:ln>
        </p:spPr>
      </p:pic>
      <p:pic>
        <p:nvPicPr>
          <p:cNvPr id="1521" name="pasted-image.pdf" descr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763750" y="6550076"/>
            <a:ext cx="4954486" cy="5790753"/>
          </a:xfrm>
          <a:prstGeom prst="rect">
            <a:avLst/>
          </a:prstGeom>
          <a:ln w="12700">
            <a:miter lim="400000"/>
          </a:ln>
        </p:spPr>
      </p:pic>
      <p:sp>
        <p:nvSpPr>
          <p:cNvPr id="1522" name="from Wikipedia"/>
          <p:cNvSpPr txBox="1"/>
          <p:nvPr/>
        </p:nvSpPr>
        <p:spPr>
          <a:xfrm>
            <a:off x="11788841" y="7105650"/>
            <a:ext cx="2675050" cy="600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642937"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from Wikipedia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4" name="Make themselves PC…"/>
          <p:cNvSpPr txBox="1"/>
          <p:nvPr>
            <p:ph type="title"/>
          </p:nvPr>
        </p:nvSpPr>
        <p:spPr>
          <a:xfrm>
            <a:off x="13790857" y="5670505"/>
            <a:ext cx="11099801" cy="2858569"/>
          </a:xfrm>
          <a:prstGeom prst="rect">
            <a:avLst/>
          </a:prstGeom>
        </p:spPr>
        <p:txBody>
          <a:bodyPr lIns="50800" tIns="50800" rIns="50800" bIns="50800"/>
          <a:lstStyle/>
          <a:p>
            <a:pPr defTabSz="584200">
              <a:defRPr sz="60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Make themselves PC</a:t>
            </a:r>
          </a:p>
          <a:p>
            <a:pPr defTabSz="584200">
              <a:defRPr sz="60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IchigoJam </a:t>
            </a:r>
            <a:r>
              <a:rPr>
                <a:solidFill>
                  <a:srgbClr val="C82506"/>
                </a:solidFill>
              </a:rPr>
              <a:t>$15</a:t>
            </a:r>
            <a:r>
              <a:t>〜</a:t>
            </a:r>
          </a:p>
        </p:txBody>
      </p:sp>
      <p:pic>
        <p:nvPicPr>
          <p:cNvPr id="1525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9387" y="1767586"/>
            <a:ext cx="14038860" cy="10248107"/>
          </a:xfrm>
          <a:prstGeom prst="rect">
            <a:avLst/>
          </a:prstGeom>
          <a:ln w="12700">
            <a:miter lim="400000"/>
          </a:ln>
        </p:spPr>
      </p:pic>
      <p:pic>
        <p:nvPicPr>
          <p:cNvPr id="1526" name="pasted-image.tiff" descr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051101" y="2100555"/>
            <a:ext cx="8579311" cy="1756857"/>
          </a:xfrm>
          <a:prstGeom prst="rect">
            <a:avLst/>
          </a:prstGeom>
          <a:ln w="12700">
            <a:miter lim="400000"/>
          </a:ln>
        </p:spPr>
      </p:pic>
      <p:sp>
        <p:nvSpPr>
          <p:cNvPr id="1527" name="Ichi Go…"/>
          <p:cNvSpPr txBox="1"/>
          <p:nvPr/>
        </p:nvSpPr>
        <p:spPr>
          <a:xfrm>
            <a:off x="13790857" y="8824154"/>
            <a:ext cx="11099801" cy="28585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defTabSz="525779">
              <a:defRPr sz="54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Ichi　Go</a:t>
            </a:r>
          </a:p>
          <a:p>
            <a:pPr defTabSz="525779">
              <a:defRPr sz="54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means 1 5 and </a:t>
            </a:r>
          </a:p>
          <a:p>
            <a:pPr defTabSz="525779">
              <a:defRPr sz="54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The strawberry in JP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9" name="Let’s solder it!"/>
          <p:cNvSpPr txBox="1"/>
          <p:nvPr>
            <p:ph type="title"/>
          </p:nvPr>
        </p:nvSpPr>
        <p:spPr>
          <a:xfrm>
            <a:off x="3233849" y="268013"/>
            <a:ext cx="17916302" cy="4149982"/>
          </a:xfrm>
          <a:prstGeom prst="rect">
            <a:avLst/>
          </a:prstGeom>
        </p:spPr>
        <p:txBody>
          <a:bodyPr/>
          <a:lstStyle/>
          <a:p>
            <a:pPr/>
            <a:r>
              <a:t>Let’s solder it!</a:t>
            </a:r>
          </a:p>
        </p:txBody>
      </p:sp>
      <p:pic>
        <p:nvPicPr>
          <p:cNvPr id="1530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7226" y="3947414"/>
            <a:ext cx="23529548" cy="9479531"/>
          </a:xfrm>
          <a:prstGeom prst="rect">
            <a:avLst/>
          </a:prstGeom>
          <a:ln w="12700">
            <a:miter lim="400000"/>
          </a:ln>
        </p:spPr>
      </p:pic>
      <p:sp>
        <p:nvSpPr>
          <p:cNvPr id="1531" name="Solder"/>
          <p:cNvSpPr/>
          <p:nvPr/>
        </p:nvSpPr>
        <p:spPr>
          <a:xfrm>
            <a:off x="490236" y="6438377"/>
            <a:ext cx="3048666" cy="1094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50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Solder</a:t>
            </a:r>
          </a:p>
        </p:txBody>
      </p:sp>
      <p:sp>
        <p:nvSpPr>
          <p:cNvPr id="1532" name="Soldering…"/>
          <p:cNvSpPr/>
          <p:nvPr/>
        </p:nvSpPr>
        <p:spPr>
          <a:xfrm>
            <a:off x="8667901" y="6009389"/>
            <a:ext cx="3566060" cy="224497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defTabSz="825500">
              <a:defRPr sz="50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Soldering</a:t>
            </a:r>
          </a:p>
          <a:p>
            <a:pPr defTabSz="825500">
              <a:defRPr sz="50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Iron</a:t>
            </a:r>
          </a:p>
        </p:txBody>
      </p:sp>
      <p:sp>
        <p:nvSpPr>
          <p:cNvPr id="1533" name="300degree(C)…"/>
          <p:cNvSpPr/>
          <p:nvPr/>
        </p:nvSpPr>
        <p:spPr>
          <a:xfrm>
            <a:off x="18075205" y="8502867"/>
            <a:ext cx="5603830" cy="362170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defTabSz="825500">
              <a:defRPr sz="50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300degree(C)</a:t>
            </a:r>
          </a:p>
          <a:p>
            <a:pPr defTabSz="825500">
              <a:defRPr sz="50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As hot as BBQ griddle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5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88756" y="4618090"/>
            <a:ext cx="23406488" cy="8467044"/>
          </a:xfrm>
          <a:prstGeom prst="rect">
            <a:avLst/>
          </a:prstGeom>
          <a:ln w="12700">
            <a:miter lim="400000"/>
          </a:ln>
        </p:spPr>
      </p:pic>
      <p:sp>
        <p:nvSpPr>
          <p:cNvPr id="1536" name="Let’s built it!"/>
          <p:cNvSpPr txBox="1"/>
          <p:nvPr/>
        </p:nvSpPr>
        <p:spPr>
          <a:xfrm>
            <a:off x="2542813" y="1200150"/>
            <a:ext cx="19298375" cy="17430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defTabSz="642937">
              <a:defRPr sz="126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Let’s built it!</a:t>
            </a:r>
          </a:p>
        </p:txBody>
      </p:sp>
      <p:sp>
        <p:nvSpPr>
          <p:cNvPr id="1537" name="Pick a part…"/>
          <p:cNvSpPr/>
          <p:nvPr/>
        </p:nvSpPr>
        <p:spPr>
          <a:xfrm>
            <a:off x="1047055" y="9964893"/>
            <a:ext cx="6094581" cy="294362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marL="926041" indent="-926041" algn="l" defTabSz="825500">
              <a:buSzPct val="100000"/>
              <a:buAutoNum type="arabicPeriod" startAt="1"/>
              <a:defRPr sz="50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Pick a part</a:t>
            </a:r>
          </a:p>
          <a:p>
            <a:pPr algn="l" defTabSz="825500">
              <a:defRPr sz="50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R1 is resister</a:t>
            </a:r>
          </a:p>
        </p:txBody>
      </p:sp>
      <p:sp>
        <p:nvSpPr>
          <p:cNvPr id="1538" name="2. Bend like…"/>
          <p:cNvSpPr/>
          <p:nvPr/>
        </p:nvSpPr>
        <p:spPr>
          <a:xfrm>
            <a:off x="7600666" y="9964893"/>
            <a:ext cx="4842646" cy="294362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l" defTabSz="825500">
              <a:defRPr sz="50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2. Bend like</a:t>
            </a:r>
          </a:p>
          <a:p>
            <a:pPr algn="l" defTabSz="825500">
              <a:defRPr sz="50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 a U shape</a:t>
            </a:r>
          </a:p>
        </p:txBody>
      </p:sp>
      <p:sp>
        <p:nvSpPr>
          <p:cNvPr id="1539" name="3. Insert…"/>
          <p:cNvSpPr/>
          <p:nvPr/>
        </p:nvSpPr>
        <p:spPr>
          <a:xfrm>
            <a:off x="12842545" y="9964893"/>
            <a:ext cx="5428556" cy="294362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l" defTabSz="825500">
              <a:defRPr sz="50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3. Insert</a:t>
            </a:r>
          </a:p>
          <a:p>
            <a:pPr algn="l" defTabSz="825500">
              <a:defRPr sz="50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into board</a:t>
            </a:r>
          </a:p>
        </p:txBody>
      </p:sp>
      <p:sp>
        <p:nvSpPr>
          <p:cNvPr id="1540" name="4. Bend a little and flip"/>
          <p:cNvSpPr/>
          <p:nvPr/>
        </p:nvSpPr>
        <p:spPr>
          <a:xfrm>
            <a:off x="18670334" y="9964893"/>
            <a:ext cx="5428556" cy="294362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l" defTabSz="825500">
              <a:defRPr sz="50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4. Bend a little and flip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Let’s talk with…"/>
          <p:cNvSpPr txBox="1"/>
          <p:nvPr>
            <p:ph type="title"/>
          </p:nvPr>
        </p:nvSpPr>
        <p:spPr>
          <a:xfrm>
            <a:off x="3233849" y="3261659"/>
            <a:ext cx="17916303" cy="4149982"/>
          </a:xfrm>
          <a:prstGeom prst="rect">
            <a:avLst/>
          </a:prstGeom>
        </p:spPr>
        <p:txBody>
          <a:bodyPr/>
          <a:lstStyle/>
          <a:p>
            <a:pPr/>
            <a:r>
              <a:t>Let’s talk with</a:t>
            </a:r>
          </a:p>
          <a:p>
            <a:pPr/>
            <a:r>
              <a:t>Computer!</a:t>
            </a:r>
          </a:p>
        </p:txBody>
      </p:sp>
      <p:pic>
        <p:nvPicPr>
          <p:cNvPr id="287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782988" y="8364047"/>
            <a:ext cx="4818023" cy="451265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2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61299" y="3003863"/>
            <a:ext cx="17861402" cy="7267743"/>
          </a:xfrm>
          <a:prstGeom prst="rect">
            <a:avLst/>
          </a:prstGeom>
          <a:ln w="12700">
            <a:miter lim="400000"/>
          </a:ln>
        </p:spPr>
      </p:pic>
      <p:sp>
        <p:nvSpPr>
          <p:cNvPr id="1543" name="Soldering 4 steps"/>
          <p:cNvSpPr txBox="1"/>
          <p:nvPr/>
        </p:nvSpPr>
        <p:spPr>
          <a:xfrm>
            <a:off x="2542813" y="890588"/>
            <a:ext cx="19298375" cy="17430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defTabSz="642937">
              <a:defRPr sz="126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Soldering 4 steps</a:t>
            </a:r>
          </a:p>
        </p:txBody>
      </p:sp>
      <p:pic>
        <p:nvPicPr>
          <p:cNvPr id="1544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583110" y="9357007"/>
            <a:ext cx="9389750" cy="4290532"/>
          </a:xfrm>
          <a:prstGeom prst="rect">
            <a:avLst/>
          </a:prstGeom>
          <a:ln w="12700">
            <a:miter lim="400000"/>
          </a:ln>
        </p:spPr>
      </p:pic>
      <p:sp>
        <p:nvSpPr>
          <p:cNvPr id="1545" name="Too few   OK   Too much"/>
          <p:cNvSpPr/>
          <p:nvPr/>
        </p:nvSpPr>
        <p:spPr>
          <a:xfrm>
            <a:off x="12109501" y="12272052"/>
            <a:ext cx="10245613" cy="106119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l" defTabSz="825500">
              <a:defRPr sz="45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Too few   OK   Too much</a:t>
            </a:r>
          </a:p>
        </p:txBody>
      </p:sp>
      <p:sp>
        <p:nvSpPr>
          <p:cNvPr id="1546" name="Warm"/>
          <p:cNvSpPr/>
          <p:nvPr/>
        </p:nvSpPr>
        <p:spPr>
          <a:xfrm>
            <a:off x="3408004" y="8016029"/>
            <a:ext cx="4658399" cy="194662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marL="926041" indent="-926041" algn="l" defTabSz="825500">
              <a:buSzPct val="100000"/>
              <a:buAutoNum type="arabicPeriod" startAt="1"/>
              <a:defRPr sz="50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Warm</a:t>
            </a:r>
          </a:p>
        </p:txBody>
      </p:sp>
      <p:sp>
        <p:nvSpPr>
          <p:cNvPr id="1547" name="2. Melt"/>
          <p:cNvSpPr/>
          <p:nvPr/>
        </p:nvSpPr>
        <p:spPr>
          <a:xfrm>
            <a:off x="8018279" y="8016029"/>
            <a:ext cx="4066599" cy="194662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l" defTabSz="825500">
              <a:defRPr sz="50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2. Melt</a:t>
            </a:r>
          </a:p>
        </p:txBody>
      </p:sp>
      <p:sp>
        <p:nvSpPr>
          <p:cNvPr id="1548" name="3. Apart…"/>
          <p:cNvSpPr/>
          <p:nvPr/>
        </p:nvSpPr>
        <p:spPr>
          <a:xfrm>
            <a:off x="12391018" y="8016029"/>
            <a:ext cx="4066599" cy="194662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l" defTabSz="825500">
              <a:defRPr sz="50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3. Apart</a:t>
            </a:r>
          </a:p>
          <a:p>
            <a:pPr algn="l" defTabSz="825500">
              <a:defRPr sz="50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the solder</a:t>
            </a:r>
          </a:p>
        </p:txBody>
      </p:sp>
      <p:sp>
        <p:nvSpPr>
          <p:cNvPr id="1549" name="4. Apart the iron"/>
          <p:cNvSpPr/>
          <p:nvPr/>
        </p:nvSpPr>
        <p:spPr>
          <a:xfrm>
            <a:off x="17134969" y="8016029"/>
            <a:ext cx="4066599" cy="194662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l" defTabSz="825500">
              <a:defRPr sz="50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4. Apart the iron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1" name="Nippers are more DANGEROUS than a soldering iron"/>
          <p:cNvSpPr txBox="1"/>
          <p:nvPr/>
        </p:nvSpPr>
        <p:spPr>
          <a:xfrm>
            <a:off x="588693" y="835483"/>
            <a:ext cx="23206614" cy="33178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defTabSz="642937">
              <a:defRPr sz="100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Nippers are more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DANGEROUS</a:t>
            </a:r>
            <a:r>
              <a:t> than a soldering iron</a:t>
            </a:r>
          </a:p>
        </p:txBody>
      </p:sp>
      <p:pic>
        <p:nvPicPr>
          <p:cNvPr id="1552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17643" y="5887640"/>
            <a:ext cx="18548715" cy="6427981"/>
          </a:xfrm>
          <a:prstGeom prst="rect">
            <a:avLst/>
          </a:prstGeom>
          <a:ln w="12700">
            <a:miter lim="400000"/>
          </a:ln>
        </p:spPr>
      </p:pic>
      <p:sp>
        <p:nvSpPr>
          <p:cNvPr id="1553" name="Put your finger on it.…"/>
          <p:cNvSpPr/>
          <p:nvPr/>
        </p:nvSpPr>
        <p:spPr>
          <a:xfrm>
            <a:off x="3093833" y="10753718"/>
            <a:ext cx="6647412" cy="269557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marL="926041" indent="-926041" algn="l" defTabSz="825500">
              <a:buSzPct val="100000"/>
              <a:buAutoNum type="arabicPeriod" startAt="1"/>
              <a:defRPr sz="45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Put your finger on it.</a:t>
            </a:r>
          </a:p>
          <a:p>
            <a:pPr algn="l" defTabSz="825500">
              <a:defRPr sz="45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RISK: Eye damage</a:t>
            </a:r>
          </a:p>
        </p:txBody>
      </p:sp>
      <p:sp>
        <p:nvSpPr>
          <p:cNvPr id="1554" name="Dangerous…"/>
          <p:cNvSpPr/>
          <p:nvPr/>
        </p:nvSpPr>
        <p:spPr>
          <a:xfrm>
            <a:off x="6579832" y="5998876"/>
            <a:ext cx="4950342" cy="171824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l" defTabSz="825500">
              <a:defRPr sz="45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Dangerous</a:t>
            </a:r>
          </a:p>
          <a:p>
            <a:pPr algn="l" defTabSz="825500">
              <a:defRPr sz="45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 To jump</a:t>
            </a:r>
          </a:p>
        </p:txBody>
      </p:sp>
      <p:sp>
        <p:nvSpPr>
          <p:cNvPr id="1555" name="2. Cut with the  nipper"/>
          <p:cNvSpPr/>
          <p:nvPr/>
        </p:nvSpPr>
        <p:spPr>
          <a:xfrm>
            <a:off x="10213938" y="10776919"/>
            <a:ext cx="5452029" cy="222449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l" defTabSz="825500">
              <a:defRPr sz="45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2. Cut with the  nipper</a:t>
            </a:r>
          </a:p>
        </p:txBody>
      </p:sp>
      <p:sp>
        <p:nvSpPr>
          <p:cNvPr id="1556" name="3. One part is ready!"/>
          <p:cNvSpPr/>
          <p:nvPr/>
        </p:nvSpPr>
        <p:spPr>
          <a:xfrm>
            <a:off x="16373137" y="10776919"/>
            <a:ext cx="5452028" cy="222449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l" defTabSz="825500">
              <a:defRPr sz="45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3. One part is ready!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8" name="ペーストされたムービー.png" descr="ペーストされたムービー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26638" y="177488"/>
            <a:ext cx="21159611" cy="11949854"/>
          </a:xfrm>
          <a:prstGeom prst="rect">
            <a:avLst/>
          </a:prstGeom>
          <a:ln w="12700">
            <a:miter lim="400000"/>
          </a:ln>
        </p:spPr>
      </p:pic>
      <p:sp>
        <p:nvSpPr>
          <p:cNvPr id="1559" name="IchigoJam on YouTube"/>
          <p:cNvSpPr txBox="1"/>
          <p:nvPr>
            <p:ph type="body" sz="quarter" idx="1"/>
          </p:nvPr>
        </p:nvSpPr>
        <p:spPr>
          <a:xfrm>
            <a:off x="12588521" y="11263109"/>
            <a:ext cx="11332172" cy="2117370"/>
          </a:xfrm>
          <a:prstGeom prst="rect">
            <a:avLst/>
          </a:prstGeom>
        </p:spPr>
        <p:txBody>
          <a:bodyPr lIns="53578" tIns="53578" rIns="53578" bIns="53578">
            <a:normAutofit fontScale="100000" lnSpcReduction="0"/>
          </a:bodyPr>
          <a:lstStyle>
            <a:lvl1pPr marL="0" indent="0" algn="ctr" defTabSz="476488">
              <a:spcBef>
                <a:spcPts val="3100"/>
              </a:spcBef>
              <a:buSzTx/>
              <a:buNone/>
              <a:defRPr sz="8584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IchigoJam on YouTube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1" name="ペーストされたムービー.png" descr="ペーストされたムービー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92888" y="5892987"/>
            <a:ext cx="21198224" cy="7618472"/>
          </a:xfrm>
          <a:prstGeom prst="rect">
            <a:avLst/>
          </a:prstGeom>
          <a:ln w="12700">
            <a:miter lim="400000"/>
          </a:ln>
        </p:spPr>
      </p:pic>
      <p:sp>
        <p:nvSpPr>
          <p:cNvPr id="1562" name="IchigoJam Community…"/>
          <p:cNvSpPr txBox="1"/>
          <p:nvPr>
            <p:ph type="body" sz="half" idx="1"/>
          </p:nvPr>
        </p:nvSpPr>
        <p:spPr>
          <a:xfrm>
            <a:off x="933544" y="459371"/>
            <a:ext cx="22837554" cy="5013938"/>
          </a:xfrm>
          <a:prstGeom prst="rect">
            <a:avLst/>
          </a:prstGeom>
        </p:spPr>
        <p:txBody>
          <a:bodyPr lIns="53578" tIns="53578" rIns="53578" bIns="53578" anchor="ctr">
            <a:normAutofit fontScale="100000" lnSpcReduction="0"/>
          </a:bodyPr>
          <a:lstStyle/>
          <a:p>
            <a:pPr defTabSz="599717">
              <a:spcBef>
                <a:spcPts val="3900"/>
              </a:spcBef>
              <a:defRPr sz="10804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IchigoJam Community</a:t>
            </a:r>
          </a:p>
          <a:p>
            <a:pPr defTabSz="599717">
              <a:spcBef>
                <a:spcPts val="3900"/>
              </a:spcBef>
              <a:defRPr sz="7154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Twitter #IchigoJam</a:t>
            </a:r>
          </a:p>
          <a:p>
            <a:pPr defTabSz="599717">
              <a:spcBef>
                <a:spcPts val="3900"/>
              </a:spcBef>
              <a:defRPr sz="7154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Facebook group 「IchigoJam-FAN@en」</a:t>
            </a:r>
          </a:p>
        </p:txBody>
      </p:sp>
      <p:pic>
        <p:nvPicPr>
          <p:cNvPr id="1563" name="ペーストされたムービー.png" descr="ペーストされたムービー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912627" y="7530831"/>
            <a:ext cx="6041017" cy="604101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5" name="ペーストされたムービー.png" descr="ペーストされたムービー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5261" y="534203"/>
            <a:ext cx="17046483" cy="10800764"/>
          </a:xfrm>
          <a:prstGeom prst="rect">
            <a:avLst/>
          </a:prstGeom>
          <a:ln w="12700">
            <a:miter lim="400000"/>
          </a:ln>
        </p:spPr>
      </p:pic>
      <p:sp>
        <p:nvSpPr>
          <p:cNvPr id="1566" name="Join us PCN (Programming Club Network)"/>
          <p:cNvSpPr txBox="1"/>
          <p:nvPr/>
        </p:nvSpPr>
        <p:spPr>
          <a:xfrm>
            <a:off x="1515847" y="11399166"/>
            <a:ext cx="21445867" cy="19983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3578" tIns="53578" rIns="53578" bIns="53578" anchor="ctr">
            <a:normAutofit fontScale="100000" lnSpcReduction="0"/>
          </a:bodyPr>
          <a:lstStyle/>
          <a:p>
            <a:pPr defTabSz="788669">
              <a:defRPr sz="1152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Join us PCN </a:t>
            </a:r>
            <a:r>
              <a:rPr sz="7679"/>
              <a:t>(Programming Club Network)</a:t>
            </a:r>
          </a:p>
        </p:txBody>
      </p:sp>
      <p:pic>
        <p:nvPicPr>
          <p:cNvPr id="1567" name="ペーストされたムービー.png" descr="ペーストされたムービー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616613" y="8498249"/>
            <a:ext cx="6454981" cy="2836719"/>
          </a:xfrm>
          <a:prstGeom prst="rect">
            <a:avLst/>
          </a:prstGeom>
          <a:ln w="12700">
            <a:miter lim="400000"/>
          </a:ln>
        </p:spPr>
      </p:pic>
      <p:pic>
        <p:nvPicPr>
          <p:cNvPr id="1568" name="ペーストされたムービー.png" descr="ペーストされたムービー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8291553" y="1709658"/>
            <a:ext cx="5105100" cy="51051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782988" y="1744172"/>
            <a:ext cx="4818023" cy="4512656"/>
          </a:xfrm>
          <a:prstGeom prst="rect">
            <a:avLst/>
          </a:prstGeom>
          <a:ln w="12700">
            <a:miter lim="400000"/>
          </a:ln>
        </p:spPr>
      </p:pic>
      <p:sp>
        <p:nvSpPr>
          <p:cNvPr id="290" name="楕円"/>
          <p:cNvSpPr/>
          <p:nvPr/>
        </p:nvSpPr>
        <p:spPr>
          <a:xfrm>
            <a:off x="7369968" y="12688434"/>
            <a:ext cx="10267840" cy="2992098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291" name="線"/>
          <p:cNvSpPr/>
          <p:nvPr/>
        </p:nvSpPr>
        <p:spPr>
          <a:xfrm flipV="1">
            <a:off x="11227593" y="6574668"/>
            <a:ext cx="1" cy="5795926"/>
          </a:xfrm>
          <a:prstGeom prst="line">
            <a:avLst/>
          </a:prstGeom>
          <a:ln w="1778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292" name="・・・…"/>
          <p:cNvSpPr txBox="1"/>
          <p:nvPr/>
        </p:nvSpPr>
        <p:spPr>
          <a:xfrm>
            <a:off x="13655742" y="3888151"/>
            <a:ext cx="10139935" cy="2365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defTabSz="821531">
              <a:defRPr sz="70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・・・</a:t>
            </a:r>
          </a:p>
          <a:p>
            <a:pPr defTabSz="821531">
              <a:defRPr sz="70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（I have no ears）</a:t>
            </a:r>
          </a:p>
        </p:txBody>
      </p:sp>
      <p:sp>
        <p:nvSpPr>
          <p:cNvPr id="293" name="Hello!"/>
          <p:cNvSpPr/>
          <p:nvPr/>
        </p:nvSpPr>
        <p:spPr>
          <a:xfrm>
            <a:off x="3161109" y="7386340"/>
            <a:ext cx="7605212" cy="4311459"/>
          </a:xfrm>
          <a:prstGeom prst="wedgeEllipseCallout">
            <a:avLst>
              <a:gd name="adj1" fmla="val 29217"/>
              <a:gd name="adj2" fmla="val 77330"/>
            </a:avLst>
          </a:prstGeom>
          <a:solidFill>
            <a:srgbClr val="70BF41"/>
          </a:solid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defTabSz="821531">
              <a:defRPr sz="84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Hello!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Let’s Set up!"/>
          <p:cNvSpPr txBox="1"/>
          <p:nvPr>
            <p:ph type="title"/>
          </p:nvPr>
        </p:nvSpPr>
        <p:spPr>
          <a:xfrm>
            <a:off x="3233849" y="3261659"/>
            <a:ext cx="17916303" cy="4149982"/>
          </a:xfrm>
          <a:prstGeom prst="rect">
            <a:avLst/>
          </a:prstGeom>
        </p:spPr>
        <p:txBody>
          <a:bodyPr/>
          <a:lstStyle>
            <a:lvl1pPr>
              <a:defRPr sz="13000"/>
            </a:lvl1pPr>
          </a:lstStyle>
          <a:p>
            <a:pPr/>
            <a:r>
              <a:t>Let’s Set up!</a:t>
            </a:r>
          </a:p>
        </p:txBody>
      </p:sp>
      <p:pic>
        <p:nvPicPr>
          <p:cNvPr id="296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782988" y="8364047"/>
            <a:ext cx="4818023" cy="451265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IchigoJam P"/>
          <p:cNvSpPr txBox="1"/>
          <p:nvPr/>
        </p:nvSpPr>
        <p:spPr>
          <a:xfrm>
            <a:off x="7857370" y="12167167"/>
            <a:ext cx="8669260" cy="17072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defTabSz="821531">
              <a:defRPr sz="80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IchigoJam P</a:t>
            </a:r>
          </a:p>
        </p:txBody>
      </p:sp>
      <p:pic>
        <p:nvPicPr>
          <p:cNvPr id="299" name="画像" descr="画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46981" y="4113065"/>
            <a:ext cx="13083599" cy="8324441"/>
          </a:xfrm>
          <a:prstGeom prst="rect">
            <a:avLst/>
          </a:prstGeom>
          <a:ln w="12700">
            <a:miter lim="400000"/>
          </a:ln>
        </p:spPr>
      </p:pic>
      <p:sp>
        <p:nvSpPr>
          <p:cNvPr id="334" name="接続の線"/>
          <p:cNvSpPr/>
          <p:nvPr/>
        </p:nvSpPr>
        <p:spPr>
          <a:xfrm>
            <a:off x="1081003" y="2422957"/>
            <a:ext cx="1991565" cy="56253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863" h="21600" fill="norm" stroke="1" extrusionOk="0">
                <a:moveTo>
                  <a:pt x="18863" y="21600"/>
                </a:moveTo>
                <a:cubicBezTo>
                  <a:pt x="3162" y="20482"/>
                  <a:pt x="-2737" y="13282"/>
                  <a:pt x="1166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grpSp>
        <p:nvGrpSpPr>
          <p:cNvPr id="305" name="グループ"/>
          <p:cNvGrpSpPr/>
          <p:nvPr/>
        </p:nvGrpSpPr>
        <p:grpSpPr>
          <a:xfrm>
            <a:off x="494052" y="1026872"/>
            <a:ext cx="4749296" cy="3685819"/>
            <a:chOff x="0" y="0"/>
            <a:chExt cx="4749295" cy="3685817"/>
          </a:xfrm>
        </p:grpSpPr>
        <p:sp>
          <p:nvSpPr>
            <p:cNvPr id="301" name="四角形"/>
            <p:cNvSpPr/>
            <p:nvPr/>
          </p:nvSpPr>
          <p:spPr>
            <a:xfrm>
              <a:off x="1973626" y="2888812"/>
              <a:ext cx="802045" cy="577364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02" name="四角形"/>
            <p:cNvSpPr/>
            <p:nvPr/>
          </p:nvSpPr>
          <p:spPr>
            <a:xfrm>
              <a:off x="0" y="0"/>
              <a:ext cx="4749296" cy="3078251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03" name="四角形"/>
            <p:cNvSpPr/>
            <p:nvPr/>
          </p:nvSpPr>
          <p:spPr>
            <a:xfrm>
              <a:off x="305803" y="302029"/>
              <a:ext cx="4137689" cy="2474192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04" name="四角形"/>
            <p:cNvSpPr/>
            <p:nvPr/>
          </p:nvSpPr>
          <p:spPr>
            <a:xfrm>
              <a:off x="1184259" y="3251912"/>
              <a:ext cx="2380778" cy="433906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306" name="四角形"/>
          <p:cNvSpPr/>
          <p:nvPr/>
        </p:nvSpPr>
        <p:spPr>
          <a:xfrm>
            <a:off x="2233699" y="7104629"/>
            <a:ext cx="1418631" cy="1599071"/>
          </a:xfrm>
          <a:prstGeom prst="rect">
            <a:avLst/>
          </a:prstGeom>
          <a:solidFill>
            <a:srgbClr val="5E5E5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307" name="HDMI"/>
          <p:cNvSpPr txBox="1"/>
          <p:nvPr/>
        </p:nvSpPr>
        <p:spPr>
          <a:xfrm>
            <a:off x="312279" y="8490177"/>
            <a:ext cx="4112954" cy="17072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defTabSz="821531"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HDMI</a:t>
            </a:r>
          </a:p>
        </p:txBody>
      </p:sp>
      <p:sp>
        <p:nvSpPr>
          <p:cNvPr id="308" name="DVI"/>
          <p:cNvSpPr txBox="1"/>
          <p:nvPr/>
        </p:nvSpPr>
        <p:spPr>
          <a:xfrm>
            <a:off x="2832800" y="4899478"/>
            <a:ext cx="4112955" cy="17072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defTabSz="821531"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DVI</a:t>
            </a:r>
          </a:p>
        </p:txBody>
      </p:sp>
      <p:sp>
        <p:nvSpPr>
          <p:cNvPr id="309" name="四角形"/>
          <p:cNvSpPr/>
          <p:nvPr/>
        </p:nvSpPr>
        <p:spPr>
          <a:xfrm>
            <a:off x="3849384" y="6355429"/>
            <a:ext cx="1150829" cy="3206383"/>
          </a:xfrm>
          <a:prstGeom prst="rect">
            <a:avLst/>
          </a:prstGeom>
          <a:solidFill>
            <a:srgbClr val="5E5E5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310" name="Monitor"/>
          <p:cNvSpPr txBox="1"/>
          <p:nvPr/>
        </p:nvSpPr>
        <p:spPr>
          <a:xfrm>
            <a:off x="812223" y="-251674"/>
            <a:ext cx="4112954" cy="17072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defTabSz="821531">
              <a:defRPr sz="50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Monitor</a:t>
            </a:r>
          </a:p>
        </p:txBody>
      </p:sp>
      <p:grpSp>
        <p:nvGrpSpPr>
          <p:cNvPr id="313" name="グループ"/>
          <p:cNvGrpSpPr/>
          <p:nvPr/>
        </p:nvGrpSpPr>
        <p:grpSpPr>
          <a:xfrm rot="16200000">
            <a:off x="11540725" y="1041316"/>
            <a:ext cx="1880597" cy="974056"/>
            <a:chOff x="0" y="0"/>
            <a:chExt cx="1880596" cy="974054"/>
          </a:xfrm>
        </p:grpSpPr>
        <p:sp>
          <p:nvSpPr>
            <p:cNvPr id="311" name="四角形"/>
            <p:cNvSpPr/>
            <p:nvPr/>
          </p:nvSpPr>
          <p:spPr>
            <a:xfrm rot="16200000">
              <a:off x="65903" y="100383"/>
              <a:ext cx="641481" cy="773288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312" name="角丸四角形"/>
            <p:cNvSpPr/>
            <p:nvPr/>
          </p:nvSpPr>
          <p:spPr>
            <a:xfrm rot="16200000">
              <a:off x="739426" y="-167115"/>
              <a:ext cx="974056" cy="1308285"/>
            </a:xfrm>
            <a:prstGeom prst="roundRect">
              <a:avLst>
                <a:gd name="adj" fmla="val 20147"/>
              </a:avLst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335" name="接続の線"/>
          <p:cNvSpPr/>
          <p:nvPr/>
        </p:nvSpPr>
        <p:spPr>
          <a:xfrm>
            <a:off x="12520579" y="506100"/>
            <a:ext cx="3613282" cy="49057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7754" fill="norm" stroke="1" extrusionOk="0">
                <a:moveTo>
                  <a:pt x="0" y="2958"/>
                </a:moveTo>
                <a:cubicBezTo>
                  <a:pt x="3112" y="-3846"/>
                  <a:pt x="10312" y="1086"/>
                  <a:pt x="21600" y="17754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pic>
        <p:nvPicPr>
          <p:cNvPr id="315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rcRect l="0" t="0" r="0" b="8549"/>
          <a:stretch>
            <a:fillRect/>
          </a:stretch>
        </p:blipFill>
        <p:spPr>
          <a:xfrm>
            <a:off x="16019563" y="186906"/>
            <a:ext cx="4851401" cy="2682876"/>
          </a:xfrm>
          <a:prstGeom prst="rect">
            <a:avLst/>
          </a:prstGeom>
          <a:ln w="12700">
            <a:miter lim="400000"/>
          </a:ln>
        </p:spPr>
      </p:pic>
      <p:sp>
        <p:nvSpPr>
          <p:cNvPr id="316" name="USB OTG"/>
          <p:cNvSpPr txBox="1"/>
          <p:nvPr/>
        </p:nvSpPr>
        <p:spPr>
          <a:xfrm>
            <a:off x="7525990" y="2839236"/>
            <a:ext cx="4373159" cy="9147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defTabSz="821531"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USB OTG</a:t>
            </a:r>
          </a:p>
        </p:txBody>
      </p:sp>
      <p:sp>
        <p:nvSpPr>
          <p:cNvPr id="317" name="Keyboard"/>
          <p:cNvSpPr txBox="1"/>
          <p:nvPr/>
        </p:nvSpPr>
        <p:spPr>
          <a:xfrm>
            <a:off x="16337179" y="3031865"/>
            <a:ext cx="4373160" cy="9147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defTabSz="821531">
              <a:defRPr sz="50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Keyboard</a:t>
            </a:r>
          </a:p>
        </p:txBody>
      </p:sp>
      <p:sp>
        <p:nvSpPr>
          <p:cNvPr id="318" name="四角形"/>
          <p:cNvSpPr/>
          <p:nvPr/>
        </p:nvSpPr>
        <p:spPr>
          <a:xfrm>
            <a:off x="11956156" y="2604233"/>
            <a:ext cx="1049735" cy="1384780"/>
          </a:xfrm>
          <a:prstGeom prst="rect">
            <a:avLst/>
          </a:prstGeom>
          <a:solidFill>
            <a:srgbClr val="5E5E5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336" name="接続の線"/>
          <p:cNvSpPr/>
          <p:nvPr/>
        </p:nvSpPr>
        <p:spPr>
          <a:xfrm>
            <a:off x="20524891" y="9437931"/>
            <a:ext cx="2197137" cy="8956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9194" fill="norm" stroke="1" extrusionOk="0">
                <a:moveTo>
                  <a:pt x="0" y="848"/>
                </a:moveTo>
                <a:cubicBezTo>
                  <a:pt x="12535" y="-2406"/>
                  <a:pt x="19735" y="3709"/>
                  <a:pt x="21600" y="19194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grpSp>
        <p:nvGrpSpPr>
          <p:cNvPr id="322" name="グループ"/>
          <p:cNvGrpSpPr/>
          <p:nvPr/>
        </p:nvGrpSpPr>
        <p:grpSpPr>
          <a:xfrm rot="10800000">
            <a:off x="22356402" y="10333506"/>
            <a:ext cx="783036" cy="1511797"/>
            <a:chOff x="0" y="0"/>
            <a:chExt cx="783034" cy="1511795"/>
          </a:xfrm>
        </p:grpSpPr>
        <p:sp>
          <p:nvSpPr>
            <p:cNvPr id="320" name="四角形"/>
            <p:cNvSpPr/>
            <p:nvPr/>
          </p:nvSpPr>
          <p:spPr>
            <a:xfrm>
              <a:off x="133677" y="0"/>
              <a:ext cx="515681" cy="621639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321" name="角丸四角形"/>
            <p:cNvSpPr/>
            <p:nvPr/>
          </p:nvSpPr>
          <p:spPr>
            <a:xfrm>
              <a:off x="0" y="460076"/>
              <a:ext cx="783035" cy="1051720"/>
            </a:xfrm>
            <a:prstGeom prst="roundRect">
              <a:avLst>
                <a:gd name="adj" fmla="val 20147"/>
              </a:avLst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grpSp>
        <p:nvGrpSpPr>
          <p:cNvPr id="325" name="グループ"/>
          <p:cNvGrpSpPr/>
          <p:nvPr/>
        </p:nvGrpSpPr>
        <p:grpSpPr>
          <a:xfrm>
            <a:off x="18520275" y="9141013"/>
            <a:ext cx="2004551" cy="1038257"/>
            <a:chOff x="0" y="0"/>
            <a:chExt cx="2004550" cy="1038256"/>
          </a:xfrm>
        </p:grpSpPr>
        <p:sp>
          <p:nvSpPr>
            <p:cNvPr id="323" name="四角形"/>
            <p:cNvSpPr/>
            <p:nvPr/>
          </p:nvSpPr>
          <p:spPr>
            <a:xfrm rot="16200000">
              <a:off x="70247" y="107000"/>
              <a:ext cx="683762" cy="824256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324" name="角丸四角形"/>
            <p:cNvSpPr/>
            <p:nvPr/>
          </p:nvSpPr>
          <p:spPr>
            <a:xfrm rot="16200000">
              <a:off x="788163" y="-178130"/>
              <a:ext cx="1038258" cy="1394517"/>
            </a:xfrm>
            <a:prstGeom prst="roundRect">
              <a:avLst>
                <a:gd name="adj" fmla="val 20147"/>
              </a:avLst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grpSp>
        <p:nvGrpSpPr>
          <p:cNvPr id="331" name="グループ"/>
          <p:cNvGrpSpPr/>
          <p:nvPr/>
        </p:nvGrpSpPr>
        <p:grpSpPr>
          <a:xfrm>
            <a:off x="20765992" y="12021035"/>
            <a:ext cx="2633107" cy="771261"/>
            <a:chOff x="0" y="0"/>
            <a:chExt cx="2633105" cy="771260"/>
          </a:xfrm>
        </p:grpSpPr>
        <p:sp>
          <p:nvSpPr>
            <p:cNvPr id="326" name="角丸四角形"/>
            <p:cNvSpPr/>
            <p:nvPr/>
          </p:nvSpPr>
          <p:spPr>
            <a:xfrm>
              <a:off x="0" y="0"/>
              <a:ext cx="2633106" cy="771261"/>
            </a:xfrm>
            <a:prstGeom prst="roundRect">
              <a:avLst>
                <a:gd name="adj" fmla="val 24700"/>
              </a:avLst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27" name="四角形"/>
            <p:cNvSpPr/>
            <p:nvPr/>
          </p:nvSpPr>
          <p:spPr>
            <a:xfrm>
              <a:off x="511425" y="189404"/>
              <a:ext cx="149027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28" name="四角形"/>
            <p:cNvSpPr/>
            <p:nvPr/>
          </p:nvSpPr>
          <p:spPr>
            <a:xfrm>
              <a:off x="776379" y="189404"/>
              <a:ext cx="149028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29" name="四角形"/>
            <p:cNvSpPr/>
            <p:nvPr/>
          </p:nvSpPr>
          <p:spPr>
            <a:xfrm>
              <a:off x="1692320" y="189404"/>
              <a:ext cx="149028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30" name="四角形"/>
            <p:cNvSpPr/>
            <p:nvPr/>
          </p:nvSpPr>
          <p:spPr>
            <a:xfrm>
              <a:off x="1957275" y="189404"/>
              <a:ext cx="149027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332" name="Power Source"/>
          <p:cNvSpPr txBox="1"/>
          <p:nvPr/>
        </p:nvSpPr>
        <p:spPr>
          <a:xfrm>
            <a:off x="18702461" y="12754321"/>
            <a:ext cx="5545294" cy="9147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defTabSz="821531">
              <a:defRPr sz="50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Power Source</a:t>
            </a:r>
          </a:p>
        </p:txBody>
      </p:sp>
      <p:sp>
        <p:nvSpPr>
          <p:cNvPr id="333" name="USB-C"/>
          <p:cNvSpPr txBox="1"/>
          <p:nvPr/>
        </p:nvSpPr>
        <p:spPr>
          <a:xfrm>
            <a:off x="18423418" y="8056902"/>
            <a:ext cx="3010354" cy="91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defTabSz="821531">
              <a:defRPr sz="5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USB-C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0" name="グループ"/>
          <p:cNvGrpSpPr/>
          <p:nvPr/>
        </p:nvGrpSpPr>
        <p:grpSpPr>
          <a:xfrm>
            <a:off x="17473110" y="9119642"/>
            <a:ext cx="2004551" cy="1038258"/>
            <a:chOff x="0" y="0"/>
            <a:chExt cx="2004550" cy="1038256"/>
          </a:xfrm>
        </p:grpSpPr>
        <p:sp>
          <p:nvSpPr>
            <p:cNvPr id="338" name="四角形"/>
            <p:cNvSpPr/>
            <p:nvPr/>
          </p:nvSpPr>
          <p:spPr>
            <a:xfrm rot="16200000">
              <a:off x="70247" y="107000"/>
              <a:ext cx="683762" cy="824256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339" name="角丸四角形"/>
            <p:cNvSpPr/>
            <p:nvPr/>
          </p:nvSpPr>
          <p:spPr>
            <a:xfrm rot="16200000">
              <a:off x="788163" y="-178130"/>
              <a:ext cx="1038258" cy="1394517"/>
            </a:xfrm>
            <a:prstGeom prst="roundRect">
              <a:avLst>
                <a:gd name="adj" fmla="val 20147"/>
              </a:avLst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pic>
        <p:nvPicPr>
          <p:cNvPr id="341" name="画像" descr="画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46981" y="4113065"/>
            <a:ext cx="13083599" cy="8324441"/>
          </a:xfrm>
          <a:prstGeom prst="rect">
            <a:avLst/>
          </a:prstGeom>
          <a:ln w="12700">
            <a:miter lim="400000"/>
          </a:ln>
        </p:spPr>
      </p:pic>
      <p:sp>
        <p:nvSpPr>
          <p:cNvPr id="371" name="接続の線"/>
          <p:cNvSpPr/>
          <p:nvPr/>
        </p:nvSpPr>
        <p:spPr>
          <a:xfrm>
            <a:off x="1081003" y="2422957"/>
            <a:ext cx="1991565" cy="56253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863" h="21600" fill="norm" stroke="1" extrusionOk="0">
                <a:moveTo>
                  <a:pt x="18863" y="21600"/>
                </a:moveTo>
                <a:cubicBezTo>
                  <a:pt x="3162" y="20482"/>
                  <a:pt x="-2737" y="13282"/>
                  <a:pt x="1166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grpSp>
        <p:nvGrpSpPr>
          <p:cNvPr id="347" name="グループ"/>
          <p:cNvGrpSpPr/>
          <p:nvPr/>
        </p:nvGrpSpPr>
        <p:grpSpPr>
          <a:xfrm>
            <a:off x="494052" y="1026872"/>
            <a:ext cx="4749296" cy="3685819"/>
            <a:chOff x="0" y="0"/>
            <a:chExt cx="4749295" cy="3685817"/>
          </a:xfrm>
        </p:grpSpPr>
        <p:sp>
          <p:nvSpPr>
            <p:cNvPr id="343" name="四角形"/>
            <p:cNvSpPr/>
            <p:nvPr/>
          </p:nvSpPr>
          <p:spPr>
            <a:xfrm>
              <a:off x="1973626" y="2888812"/>
              <a:ext cx="802045" cy="577364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44" name="四角形"/>
            <p:cNvSpPr/>
            <p:nvPr/>
          </p:nvSpPr>
          <p:spPr>
            <a:xfrm>
              <a:off x="0" y="0"/>
              <a:ext cx="4749296" cy="3078251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45" name="四角形"/>
            <p:cNvSpPr/>
            <p:nvPr/>
          </p:nvSpPr>
          <p:spPr>
            <a:xfrm>
              <a:off x="305803" y="302029"/>
              <a:ext cx="4137689" cy="2474192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46" name="四角形"/>
            <p:cNvSpPr/>
            <p:nvPr/>
          </p:nvSpPr>
          <p:spPr>
            <a:xfrm>
              <a:off x="1184259" y="3251912"/>
              <a:ext cx="2380778" cy="433906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348" name="四角形"/>
          <p:cNvSpPr/>
          <p:nvPr/>
        </p:nvSpPr>
        <p:spPr>
          <a:xfrm>
            <a:off x="2618372" y="7061887"/>
            <a:ext cx="1418631" cy="1599071"/>
          </a:xfrm>
          <a:prstGeom prst="rect">
            <a:avLst/>
          </a:prstGeom>
          <a:solidFill>
            <a:srgbClr val="5E5E5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349" name="四角形"/>
          <p:cNvSpPr/>
          <p:nvPr/>
        </p:nvSpPr>
        <p:spPr>
          <a:xfrm>
            <a:off x="4041721" y="6440911"/>
            <a:ext cx="1150829" cy="3206384"/>
          </a:xfrm>
          <a:prstGeom prst="rect">
            <a:avLst/>
          </a:prstGeom>
          <a:solidFill>
            <a:srgbClr val="5E5E5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350" name="Monitor"/>
          <p:cNvSpPr txBox="1"/>
          <p:nvPr/>
        </p:nvSpPr>
        <p:spPr>
          <a:xfrm>
            <a:off x="812223" y="-251674"/>
            <a:ext cx="4112954" cy="17072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defTabSz="821531">
              <a:defRPr sz="50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Monitor</a:t>
            </a:r>
          </a:p>
        </p:txBody>
      </p:sp>
      <p:grpSp>
        <p:nvGrpSpPr>
          <p:cNvPr id="353" name="グループ"/>
          <p:cNvGrpSpPr/>
          <p:nvPr/>
        </p:nvGrpSpPr>
        <p:grpSpPr>
          <a:xfrm rot="16200000">
            <a:off x="11540725" y="2195336"/>
            <a:ext cx="1880597" cy="974055"/>
            <a:chOff x="0" y="0"/>
            <a:chExt cx="1880596" cy="974054"/>
          </a:xfrm>
        </p:grpSpPr>
        <p:sp>
          <p:nvSpPr>
            <p:cNvPr id="351" name="四角形"/>
            <p:cNvSpPr/>
            <p:nvPr/>
          </p:nvSpPr>
          <p:spPr>
            <a:xfrm rot="16200000">
              <a:off x="65903" y="100383"/>
              <a:ext cx="641481" cy="773288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352" name="角丸四角形"/>
            <p:cNvSpPr/>
            <p:nvPr/>
          </p:nvSpPr>
          <p:spPr>
            <a:xfrm rot="16200000">
              <a:off x="739426" y="-167115"/>
              <a:ext cx="974056" cy="1308285"/>
            </a:xfrm>
            <a:prstGeom prst="roundRect">
              <a:avLst>
                <a:gd name="adj" fmla="val 20147"/>
              </a:avLst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372" name="接続の線"/>
          <p:cNvSpPr/>
          <p:nvPr/>
        </p:nvSpPr>
        <p:spPr>
          <a:xfrm>
            <a:off x="12356999" y="1421076"/>
            <a:ext cx="3776862" cy="3207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8276" fill="norm" stroke="1" extrusionOk="0">
                <a:moveTo>
                  <a:pt x="0" y="18276"/>
                </a:moveTo>
                <a:cubicBezTo>
                  <a:pt x="2882" y="2121"/>
                  <a:pt x="10082" y="-3324"/>
                  <a:pt x="21600" y="1941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pic>
        <p:nvPicPr>
          <p:cNvPr id="355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rcRect l="0" t="0" r="0" b="8549"/>
          <a:stretch>
            <a:fillRect/>
          </a:stretch>
        </p:blipFill>
        <p:spPr>
          <a:xfrm>
            <a:off x="16019563" y="186906"/>
            <a:ext cx="4851401" cy="2682876"/>
          </a:xfrm>
          <a:prstGeom prst="rect">
            <a:avLst/>
          </a:prstGeom>
          <a:ln w="12700">
            <a:miter lim="400000"/>
          </a:ln>
        </p:spPr>
      </p:pic>
      <p:sp>
        <p:nvSpPr>
          <p:cNvPr id="356" name="Keyboard"/>
          <p:cNvSpPr txBox="1"/>
          <p:nvPr/>
        </p:nvSpPr>
        <p:spPr>
          <a:xfrm>
            <a:off x="16337179" y="3031865"/>
            <a:ext cx="4373160" cy="9147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defTabSz="821531">
              <a:defRPr sz="50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Keyboard</a:t>
            </a:r>
          </a:p>
        </p:txBody>
      </p:sp>
      <p:sp>
        <p:nvSpPr>
          <p:cNvPr id="357" name="四角形"/>
          <p:cNvSpPr/>
          <p:nvPr/>
        </p:nvSpPr>
        <p:spPr>
          <a:xfrm>
            <a:off x="11956156" y="2967536"/>
            <a:ext cx="1049735" cy="1384779"/>
          </a:xfrm>
          <a:prstGeom prst="rect">
            <a:avLst/>
          </a:prstGeom>
          <a:solidFill>
            <a:srgbClr val="5E5E5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373" name="接続の線"/>
          <p:cNvSpPr/>
          <p:nvPr/>
        </p:nvSpPr>
        <p:spPr>
          <a:xfrm>
            <a:off x="19477725" y="9396826"/>
            <a:ext cx="3101455" cy="9367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8670" fill="norm" stroke="1" extrusionOk="0">
                <a:moveTo>
                  <a:pt x="0" y="1387"/>
                </a:moveTo>
                <a:cubicBezTo>
                  <a:pt x="11727" y="-2930"/>
                  <a:pt x="18927" y="2831"/>
                  <a:pt x="21600" y="1867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grpSp>
        <p:nvGrpSpPr>
          <p:cNvPr id="361" name="グループ"/>
          <p:cNvGrpSpPr/>
          <p:nvPr/>
        </p:nvGrpSpPr>
        <p:grpSpPr>
          <a:xfrm rot="10800000">
            <a:off x="22356402" y="10333506"/>
            <a:ext cx="783036" cy="1511797"/>
            <a:chOff x="0" y="0"/>
            <a:chExt cx="783034" cy="1511795"/>
          </a:xfrm>
        </p:grpSpPr>
        <p:sp>
          <p:nvSpPr>
            <p:cNvPr id="359" name="四角形"/>
            <p:cNvSpPr/>
            <p:nvPr/>
          </p:nvSpPr>
          <p:spPr>
            <a:xfrm>
              <a:off x="133677" y="0"/>
              <a:ext cx="515681" cy="621639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360" name="角丸四角形"/>
            <p:cNvSpPr/>
            <p:nvPr/>
          </p:nvSpPr>
          <p:spPr>
            <a:xfrm>
              <a:off x="0" y="460076"/>
              <a:ext cx="783035" cy="1051720"/>
            </a:xfrm>
            <a:prstGeom prst="roundRect">
              <a:avLst>
                <a:gd name="adj" fmla="val 20147"/>
              </a:avLst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grpSp>
        <p:nvGrpSpPr>
          <p:cNvPr id="367" name="グループ"/>
          <p:cNvGrpSpPr/>
          <p:nvPr/>
        </p:nvGrpSpPr>
        <p:grpSpPr>
          <a:xfrm>
            <a:off x="20765992" y="12021035"/>
            <a:ext cx="2633107" cy="771261"/>
            <a:chOff x="0" y="0"/>
            <a:chExt cx="2633105" cy="771260"/>
          </a:xfrm>
        </p:grpSpPr>
        <p:sp>
          <p:nvSpPr>
            <p:cNvPr id="362" name="角丸四角形"/>
            <p:cNvSpPr/>
            <p:nvPr/>
          </p:nvSpPr>
          <p:spPr>
            <a:xfrm>
              <a:off x="0" y="0"/>
              <a:ext cx="2633106" cy="771261"/>
            </a:xfrm>
            <a:prstGeom prst="roundRect">
              <a:avLst>
                <a:gd name="adj" fmla="val 24700"/>
              </a:avLst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63" name="四角形"/>
            <p:cNvSpPr/>
            <p:nvPr/>
          </p:nvSpPr>
          <p:spPr>
            <a:xfrm>
              <a:off x="511425" y="189404"/>
              <a:ext cx="149027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64" name="四角形"/>
            <p:cNvSpPr/>
            <p:nvPr/>
          </p:nvSpPr>
          <p:spPr>
            <a:xfrm>
              <a:off x="776379" y="189404"/>
              <a:ext cx="149028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65" name="四角形"/>
            <p:cNvSpPr/>
            <p:nvPr/>
          </p:nvSpPr>
          <p:spPr>
            <a:xfrm>
              <a:off x="1692320" y="189404"/>
              <a:ext cx="149028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66" name="四角形"/>
            <p:cNvSpPr/>
            <p:nvPr/>
          </p:nvSpPr>
          <p:spPr>
            <a:xfrm>
              <a:off x="1957275" y="189404"/>
              <a:ext cx="149027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368" name="Power Source"/>
          <p:cNvSpPr txBox="1"/>
          <p:nvPr/>
        </p:nvSpPr>
        <p:spPr>
          <a:xfrm>
            <a:off x="18702461" y="12754321"/>
            <a:ext cx="5545294" cy="9147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defTabSz="821531">
              <a:defRPr sz="50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Power Source</a:t>
            </a:r>
          </a:p>
        </p:txBody>
      </p:sp>
      <p:sp>
        <p:nvSpPr>
          <p:cNvPr id="369" name="線"/>
          <p:cNvSpPr/>
          <p:nvPr/>
        </p:nvSpPr>
        <p:spPr>
          <a:xfrm flipH="1">
            <a:off x="15734176" y="12820444"/>
            <a:ext cx="1418630" cy="1"/>
          </a:xfrm>
          <a:prstGeom prst="line">
            <a:avLst/>
          </a:prstGeom>
          <a:ln w="190500">
            <a:solidFill>
              <a:srgbClr val="C82506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defTabSz="584200"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70" name="ON"/>
          <p:cNvSpPr txBox="1"/>
          <p:nvPr/>
        </p:nvSpPr>
        <p:spPr>
          <a:xfrm>
            <a:off x="14186472" y="12476076"/>
            <a:ext cx="1418630" cy="9147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455675">
              <a:defRPr sz="624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IchigoJam BASIC…"/>
          <p:cNvSpPr txBox="1"/>
          <p:nvPr/>
        </p:nvSpPr>
        <p:spPr>
          <a:xfrm>
            <a:off x="3690937" y="768349"/>
            <a:ext cx="17002126" cy="10036176"/>
          </a:xfrm>
          <a:prstGeom prst="rect">
            <a:avLst/>
          </a:prstGeom>
          <a:solidFill>
            <a:srgbClr val="000000"/>
          </a:solidFill>
          <a:ln w="177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 defTabSz="821531">
              <a:defRPr sz="84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IchigoJam BASIC</a:t>
            </a:r>
          </a:p>
          <a:p>
            <a:pPr algn="l" defTabSz="821531">
              <a:defRPr sz="84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OK</a:t>
            </a:r>
          </a:p>
          <a:p>
            <a:pPr algn="l" defTabSz="821531">
              <a:defRPr sz="84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 defTabSz="821531">
              <a:defRPr sz="84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 defTabSz="821531">
              <a:defRPr sz="84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 defTabSz="821531">
              <a:defRPr sz="84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 defTabSz="821531">
              <a:defRPr sz="84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 defTabSz="821531">
              <a:defRPr sz="84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376" name="Blinking is the cursor!"/>
          <p:cNvSpPr txBox="1"/>
          <p:nvPr/>
        </p:nvSpPr>
        <p:spPr>
          <a:xfrm>
            <a:off x="4893043" y="11552055"/>
            <a:ext cx="14597914" cy="12096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642937">
              <a:defRPr sz="84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Blinking is the cursor!</a:t>
            </a:r>
          </a:p>
        </p:txBody>
      </p:sp>
      <p:sp>
        <p:nvSpPr>
          <p:cNvPr id="377" name="四角形"/>
          <p:cNvSpPr/>
          <p:nvPr/>
        </p:nvSpPr>
        <p:spPr>
          <a:xfrm>
            <a:off x="4048125" y="3089671"/>
            <a:ext cx="273193" cy="102900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IchigoJam BASIC…"/>
          <p:cNvSpPr txBox="1"/>
          <p:nvPr/>
        </p:nvSpPr>
        <p:spPr>
          <a:xfrm>
            <a:off x="3690937" y="768349"/>
            <a:ext cx="17002126" cy="10036176"/>
          </a:xfrm>
          <a:prstGeom prst="rect">
            <a:avLst/>
          </a:prstGeom>
          <a:solidFill>
            <a:srgbClr val="000000"/>
          </a:solidFill>
          <a:ln w="177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 defTabSz="821531">
              <a:defRPr sz="84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IchigoJam BASIC</a:t>
            </a:r>
          </a:p>
          <a:p>
            <a:pPr algn="l" defTabSz="821531">
              <a:defRPr sz="84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OK</a:t>
            </a:r>
          </a:p>
          <a:p>
            <a:pPr algn="l" defTabSz="821531">
              <a:defRPr sz="84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A</a:t>
            </a:r>
          </a:p>
          <a:p>
            <a:pPr algn="l" defTabSz="821531">
              <a:defRPr sz="84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 defTabSz="821531">
              <a:defRPr sz="84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 defTabSz="821531">
              <a:defRPr sz="84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 defTabSz="821531">
              <a:defRPr sz="84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 defTabSz="821531">
              <a:defRPr sz="84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380" name="四角形"/>
          <p:cNvSpPr/>
          <p:nvPr/>
        </p:nvSpPr>
        <p:spPr>
          <a:xfrm>
            <a:off x="4923234" y="3089671"/>
            <a:ext cx="273194" cy="102900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81" name="Type 「A」 by your keyboard"/>
          <p:cNvSpPr txBox="1"/>
          <p:nvPr/>
        </p:nvSpPr>
        <p:spPr>
          <a:xfrm>
            <a:off x="2774378" y="11575256"/>
            <a:ext cx="18835244" cy="12096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642937">
              <a:defRPr sz="84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Type 「A」 by your keyboard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ペーストされたムービー.png" descr="ペーストされたムービー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5261" y="534203"/>
            <a:ext cx="17046483" cy="10800764"/>
          </a:xfrm>
          <a:prstGeom prst="rect">
            <a:avLst/>
          </a:prstGeom>
          <a:ln w="12700">
            <a:miter lim="400000"/>
          </a:ln>
        </p:spPr>
      </p:pic>
      <p:sp>
        <p:nvSpPr>
          <p:cNvPr id="228" name="We’re PCN (Programming Club Network)"/>
          <p:cNvSpPr txBox="1"/>
          <p:nvPr/>
        </p:nvSpPr>
        <p:spPr>
          <a:xfrm>
            <a:off x="1515847" y="11399166"/>
            <a:ext cx="21445867" cy="19983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3578" tIns="53578" rIns="53578" bIns="53578" anchor="ctr">
            <a:normAutofit fontScale="100000" lnSpcReduction="0"/>
          </a:bodyPr>
          <a:lstStyle/>
          <a:p>
            <a:pPr defTabSz="821531">
              <a:defRPr sz="1200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We’re PCN </a:t>
            </a:r>
            <a:r>
              <a:rPr sz="8000"/>
              <a:t>(Programming Club Network)</a:t>
            </a:r>
          </a:p>
        </p:txBody>
      </p:sp>
      <p:pic>
        <p:nvPicPr>
          <p:cNvPr id="229" name="ペーストされたムービー.png" descr="ペーストされたムービー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616613" y="8498249"/>
            <a:ext cx="6454981" cy="283671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IchigoJam BASIC…"/>
          <p:cNvSpPr txBox="1"/>
          <p:nvPr/>
        </p:nvSpPr>
        <p:spPr>
          <a:xfrm>
            <a:off x="3690937" y="768349"/>
            <a:ext cx="17002126" cy="10036176"/>
          </a:xfrm>
          <a:prstGeom prst="rect">
            <a:avLst/>
          </a:prstGeom>
          <a:solidFill>
            <a:srgbClr val="000000"/>
          </a:solidFill>
          <a:ln w="177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 defTabSz="821531">
              <a:defRPr sz="84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IchigoJam BASIC</a:t>
            </a:r>
          </a:p>
          <a:p>
            <a:pPr algn="l" defTabSz="821531">
              <a:defRPr sz="84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OK</a:t>
            </a:r>
          </a:p>
          <a:p>
            <a:pPr algn="l" defTabSz="821531">
              <a:defRPr sz="84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A</a:t>
            </a:r>
          </a:p>
          <a:p>
            <a:pPr algn="l" defTabSz="821531">
              <a:defRPr sz="84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 defTabSz="821531">
              <a:defRPr sz="84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 defTabSz="821531">
              <a:defRPr sz="84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 defTabSz="821531">
              <a:defRPr sz="84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 defTabSz="821531">
              <a:defRPr sz="84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384" name="Enter key"/>
          <p:cNvSpPr txBox="1"/>
          <p:nvPr/>
        </p:nvSpPr>
        <p:spPr>
          <a:xfrm>
            <a:off x="14193824" y="12093178"/>
            <a:ext cx="6426227" cy="12096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642937">
              <a:defRPr sz="84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Enter key</a:t>
            </a:r>
          </a:p>
        </p:txBody>
      </p:sp>
      <p:grpSp>
        <p:nvGrpSpPr>
          <p:cNvPr id="388" name="グループ"/>
          <p:cNvGrpSpPr/>
          <p:nvPr/>
        </p:nvGrpSpPr>
        <p:grpSpPr>
          <a:xfrm>
            <a:off x="5889404" y="6835979"/>
            <a:ext cx="12635908" cy="5219100"/>
            <a:chOff x="0" y="0"/>
            <a:chExt cx="12635907" cy="5219098"/>
          </a:xfrm>
        </p:grpSpPr>
        <p:pic>
          <p:nvPicPr>
            <p:cNvPr id="385" name="pasted-image.png" descr="pasted-imag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12605192" cy="521909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86" name="円形"/>
            <p:cNvSpPr/>
            <p:nvPr/>
          </p:nvSpPr>
          <p:spPr>
            <a:xfrm>
              <a:off x="10606705" y="1386100"/>
              <a:ext cx="2029203" cy="2029202"/>
            </a:xfrm>
            <a:prstGeom prst="ellipse">
              <a:avLst/>
            </a:prstGeom>
            <a:noFill/>
            <a:ln w="355600" cap="flat">
              <a:solidFill>
                <a:srgbClr val="C8250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387" name="A"/>
            <p:cNvSpPr txBox="1"/>
            <p:nvPr/>
          </p:nvSpPr>
          <p:spPr>
            <a:xfrm>
              <a:off x="2132361" y="2437004"/>
              <a:ext cx="511350" cy="7778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 algn="l" defTabSz="642937">
                <a:defRPr sz="4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A</a:t>
              </a:r>
            </a:p>
          </p:txBody>
        </p:sp>
      </p:grpSp>
      <p:sp>
        <p:nvSpPr>
          <p:cNvPr id="389" name="四角形"/>
          <p:cNvSpPr/>
          <p:nvPr/>
        </p:nvSpPr>
        <p:spPr>
          <a:xfrm>
            <a:off x="4923234" y="3089671"/>
            <a:ext cx="273194" cy="102900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noFill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IchigoJam BASIC…"/>
          <p:cNvSpPr txBox="1"/>
          <p:nvPr/>
        </p:nvSpPr>
        <p:spPr>
          <a:xfrm>
            <a:off x="3690937" y="768349"/>
            <a:ext cx="17002126" cy="10036176"/>
          </a:xfrm>
          <a:prstGeom prst="rect">
            <a:avLst/>
          </a:prstGeom>
          <a:solidFill>
            <a:srgbClr val="000000"/>
          </a:solidFill>
          <a:ln w="177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 defTabSz="821531">
              <a:defRPr sz="84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IchigoJam BASIC</a:t>
            </a:r>
          </a:p>
          <a:p>
            <a:pPr algn="l" defTabSz="821531">
              <a:defRPr sz="84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OK</a:t>
            </a:r>
          </a:p>
          <a:p>
            <a:pPr algn="l" defTabSz="821531">
              <a:defRPr sz="84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A</a:t>
            </a:r>
          </a:p>
          <a:p>
            <a:pPr algn="l" defTabSz="821531">
              <a:defRPr sz="84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Syntax error</a:t>
            </a:r>
          </a:p>
          <a:p>
            <a:pPr algn="l" defTabSz="821531">
              <a:defRPr sz="84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 defTabSz="821531">
              <a:defRPr sz="84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 defTabSz="821531">
              <a:defRPr sz="84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 defTabSz="821531">
              <a:defRPr sz="84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392" name="四角形"/>
          <p:cNvSpPr/>
          <p:nvPr/>
        </p:nvSpPr>
        <p:spPr>
          <a:xfrm>
            <a:off x="4030265" y="5304234"/>
            <a:ext cx="273194" cy="102900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393" name="エンターキー"/>
          <p:cNvSpPr txBox="1"/>
          <p:nvPr/>
        </p:nvSpPr>
        <p:spPr>
          <a:xfrm>
            <a:off x="14128750" y="12093178"/>
            <a:ext cx="6556376" cy="12096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642937">
              <a:defRPr sz="84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エンターキー</a:t>
            </a:r>
          </a:p>
        </p:txBody>
      </p:sp>
      <p:grpSp>
        <p:nvGrpSpPr>
          <p:cNvPr id="397" name="グループ"/>
          <p:cNvGrpSpPr/>
          <p:nvPr/>
        </p:nvGrpSpPr>
        <p:grpSpPr>
          <a:xfrm>
            <a:off x="5889404" y="6835979"/>
            <a:ext cx="12635908" cy="5219100"/>
            <a:chOff x="0" y="0"/>
            <a:chExt cx="12635907" cy="5219098"/>
          </a:xfrm>
        </p:grpSpPr>
        <p:pic>
          <p:nvPicPr>
            <p:cNvPr id="394" name="pasted-image.png" descr="pasted-imag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12605192" cy="521909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95" name="円形"/>
            <p:cNvSpPr/>
            <p:nvPr/>
          </p:nvSpPr>
          <p:spPr>
            <a:xfrm>
              <a:off x="10606705" y="1386100"/>
              <a:ext cx="2029203" cy="2029202"/>
            </a:xfrm>
            <a:prstGeom prst="ellipse">
              <a:avLst/>
            </a:prstGeom>
            <a:noFill/>
            <a:ln w="355600" cap="flat">
              <a:solidFill>
                <a:srgbClr val="C8250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396" name="A"/>
            <p:cNvSpPr txBox="1"/>
            <p:nvPr/>
          </p:nvSpPr>
          <p:spPr>
            <a:xfrm>
              <a:off x="2132361" y="2437004"/>
              <a:ext cx="511350" cy="7778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 algn="l" defTabSz="642937">
                <a:defRPr sz="4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A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782988" y="1744172"/>
            <a:ext cx="4818023" cy="4512656"/>
          </a:xfrm>
          <a:prstGeom prst="rect">
            <a:avLst/>
          </a:prstGeom>
          <a:ln w="12700">
            <a:miter lim="400000"/>
          </a:ln>
        </p:spPr>
      </p:pic>
      <p:sp>
        <p:nvSpPr>
          <p:cNvPr id="400" name="楕円"/>
          <p:cNvSpPr/>
          <p:nvPr/>
        </p:nvSpPr>
        <p:spPr>
          <a:xfrm>
            <a:off x="7369968" y="12688434"/>
            <a:ext cx="10267840" cy="2992098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401" name="?"/>
          <p:cNvSpPr txBox="1"/>
          <p:nvPr/>
        </p:nvSpPr>
        <p:spPr>
          <a:xfrm>
            <a:off x="12838049" y="277813"/>
            <a:ext cx="1327278" cy="19208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140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?</a:t>
            </a:r>
          </a:p>
        </p:txBody>
      </p:sp>
      <p:sp>
        <p:nvSpPr>
          <p:cNvPr id="402" name="A"/>
          <p:cNvSpPr txBox="1"/>
          <p:nvPr/>
        </p:nvSpPr>
        <p:spPr>
          <a:xfrm>
            <a:off x="5891295" y="8473133"/>
            <a:ext cx="874777" cy="1031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70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A</a:t>
            </a:r>
          </a:p>
        </p:txBody>
      </p:sp>
      <p:sp>
        <p:nvSpPr>
          <p:cNvPr id="403" name="線"/>
          <p:cNvSpPr/>
          <p:nvPr/>
        </p:nvSpPr>
        <p:spPr>
          <a:xfrm flipV="1">
            <a:off x="11227593" y="6574668"/>
            <a:ext cx="1" cy="5795926"/>
          </a:xfrm>
          <a:prstGeom prst="line">
            <a:avLst/>
          </a:prstGeom>
          <a:ln w="1778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404" name="線"/>
          <p:cNvSpPr/>
          <p:nvPr/>
        </p:nvSpPr>
        <p:spPr>
          <a:xfrm flipV="1">
            <a:off x="12977812" y="6574667"/>
            <a:ext cx="1" cy="5795926"/>
          </a:xfrm>
          <a:prstGeom prst="line">
            <a:avLst/>
          </a:prstGeom>
          <a:ln w="177800">
            <a:solidFill>
              <a:srgbClr val="000000"/>
            </a:solidFill>
            <a:miter lim="400000"/>
            <a:head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405" name="Syntax error"/>
          <p:cNvSpPr txBox="1"/>
          <p:nvPr/>
        </p:nvSpPr>
        <p:spPr>
          <a:xfrm>
            <a:off x="14063543" y="8306594"/>
            <a:ext cx="7014211" cy="1031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70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Syntax error</a:t>
            </a:r>
          </a:p>
        </p:txBody>
      </p:sp>
      <p:sp>
        <p:nvSpPr>
          <p:cNvPr id="406" name="I don’t…"/>
          <p:cNvSpPr txBox="1"/>
          <p:nvPr/>
        </p:nvSpPr>
        <p:spPr>
          <a:xfrm>
            <a:off x="14928786" y="2817812"/>
            <a:ext cx="4527678" cy="2365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defTabSz="821531">
              <a:defRPr sz="70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I don’t</a:t>
            </a:r>
          </a:p>
          <a:p>
            <a:pPr defTabSz="821531">
              <a:defRPr sz="70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Know.</a:t>
            </a:r>
          </a:p>
        </p:txBody>
      </p:sp>
      <p:grpSp>
        <p:nvGrpSpPr>
          <p:cNvPr id="410" name="グループ"/>
          <p:cNvGrpSpPr/>
          <p:nvPr/>
        </p:nvGrpSpPr>
        <p:grpSpPr>
          <a:xfrm>
            <a:off x="7239316" y="8138070"/>
            <a:ext cx="1253924" cy="1303160"/>
            <a:chOff x="0" y="0"/>
            <a:chExt cx="1253923" cy="1303158"/>
          </a:xfrm>
        </p:grpSpPr>
        <p:sp>
          <p:nvSpPr>
            <p:cNvPr id="407" name="四角形"/>
            <p:cNvSpPr/>
            <p:nvPr/>
          </p:nvSpPr>
          <p:spPr>
            <a:xfrm>
              <a:off x="0" y="0"/>
              <a:ext cx="1253924" cy="1303159"/>
            </a:xfrm>
            <a:prstGeom prst="rect">
              <a:avLst/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408" name="線"/>
            <p:cNvSpPr/>
            <p:nvPr/>
          </p:nvSpPr>
          <p:spPr>
            <a:xfrm flipH="1" flipV="1">
              <a:off x="178309" y="880026"/>
              <a:ext cx="776006" cy="1"/>
            </a:xfrm>
            <a:prstGeom prst="line">
              <a:avLst/>
            </a:prstGeom>
            <a:noFill/>
            <a:ln w="1016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409" name="線"/>
            <p:cNvSpPr/>
            <p:nvPr/>
          </p:nvSpPr>
          <p:spPr>
            <a:xfrm flipH="1">
              <a:off x="916974" y="353699"/>
              <a:ext cx="4099" cy="575966"/>
            </a:xfrm>
            <a:prstGeom prst="line">
              <a:avLst/>
            </a:prstGeom>
            <a:noFill/>
            <a:ln w="1016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IchigoJam P"/>
          <p:cNvSpPr txBox="1"/>
          <p:nvPr/>
        </p:nvSpPr>
        <p:spPr>
          <a:xfrm>
            <a:off x="8649357" y="184097"/>
            <a:ext cx="7592696" cy="1158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80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IchigoJam P</a:t>
            </a:r>
          </a:p>
        </p:txBody>
      </p:sp>
      <p:sp>
        <p:nvSpPr>
          <p:cNvPr id="413" name="To light up this LED…"/>
          <p:cNvSpPr txBox="1"/>
          <p:nvPr>
            <p:ph type="title"/>
          </p:nvPr>
        </p:nvSpPr>
        <p:spPr>
          <a:xfrm>
            <a:off x="8964476" y="10708326"/>
            <a:ext cx="12486959" cy="2778995"/>
          </a:xfrm>
          <a:prstGeom prst="rect">
            <a:avLst/>
          </a:prstGeom>
        </p:spPr>
        <p:txBody>
          <a:bodyPr/>
          <a:lstStyle/>
          <a:p>
            <a:pPr defTabSz="764024">
              <a:defRPr sz="7812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To light up this LED</a:t>
            </a:r>
          </a:p>
          <a:p>
            <a:pPr defTabSz="764024">
              <a:defRPr sz="7812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by the computer</a:t>
            </a:r>
          </a:p>
        </p:txBody>
      </p:sp>
      <p:pic>
        <p:nvPicPr>
          <p:cNvPr id="414" name="画像" descr="画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50200" y="1590880"/>
            <a:ext cx="13083600" cy="8324440"/>
          </a:xfrm>
          <a:prstGeom prst="rect">
            <a:avLst/>
          </a:prstGeom>
          <a:ln w="12700">
            <a:miter lim="400000"/>
          </a:ln>
        </p:spPr>
      </p:pic>
      <p:sp>
        <p:nvSpPr>
          <p:cNvPr id="415" name="矢印"/>
          <p:cNvSpPr/>
          <p:nvPr/>
        </p:nvSpPr>
        <p:spPr>
          <a:xfrm rot="16200000">
            <a:off x="14521664" y="9816276"/>
            <a:ext cx="1158874" cy="1100823"/>
          </a:xfrm>
          <a:prstGeom prst="rightArrow">
            <a:avLst>
              <a:gd name="adj1" fmla="val 38489"/>
              <a:gd name="adj2" fmla="val 57269"/>
            </a:avLst>
          </a:prstGeom>
          <a:solidFill>
            <a:srgbClr val="C82506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LED1"/>
          <p:cNvSpPr txBox="1"/>
          <p:nvPr/>
        </p:nvSpPr>
        <p:spPr>
          <a:xfrm>
            <a:off x="3690937" y="768349"/>
            <a:ext cx="17002126" cy="10036176"/>
          </a:xfrm>
          <a:prstGeom prst="rect">
            <a:avLst/>
          </a:prstGeom>
          <a:solidFill>
            <a:srgbClr val="000000"/>
          </a:solidFill>
          <a:ln w="177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 defTabSz="821531">
              <a:defRPr sz="84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 defTabSz="821531">
              <a:defRPr sz="84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 defTabSz="821531">
              <a:defRPr sz="84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LED1</a:t>
            </a:r>
          </a:p>
          <a:p>
            <a:pPr algn="l" defTabSz="821531">
              <a:defRPr sz="84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 defTabSz="821531">
              <a:defRPr sz="84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 defTabSz="821531">
              <a:defRPr sz="84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 defTabSz="821531">
              <a:defRPr sz="84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 defTabSz="821531">
              <a:defRPr sz="84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418" name="L E D 1 Enter"/>
          <p:cNvSpPr txBox="1"/>
          <p:nvPr/>
        </p:nvSpPr>
        <p:spPr>
          <a:xfrm>
            <a:off x="7609115" y="12164616"/>
            <a:ext cx="9165769" cy="12096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642937">
              <a:defRPr sz="84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L E D 1 Enter</a:t>
            </a:r>
          </a:p>
        </p:txBody>
      </p:sp>
      <p:pic>
        <p:nvPicPr>
          <p:cNvPr id="419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89404" y="6835979"/>
            <a:ext cx="12605192" cy="5219100"/>
          </a:xfrm>
          <a:prstGeom prst="rect">
            <a:avLst/>
          </a:prstGeom>
          <a:ln w="12700">
            <a:miter lim="400000"/>
          </a:ln>
        </p:spPr>
      </p:pic>
      <p:sp>
        <p:nvSpPr>
          <p:cNvPr id="420" name="円形"/>
          <p:cNvSpPr/>
          <p:nvPr/>
        </p:nvSpPr>
        <p:spPr>
          <a:xfrm>
            <a:off x="13534927" y="8766383"/>
            <a:ext cx="1773404" cy="1773404"/>
          </a:xfrm>
          <a:prstGeom prst="ellipse">
            <a:avLst/>
          </a:prstGeom>
          <a:ln w="355600">
            <a:solidFill>
              <a:srgbClr val="C82506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21" name="D"/>
          <p:cNvSpPr txBox="1"/>
          <p:nvPr/>
        </p:nvSpPr>
        <p:spPr>
          <a:xfrm>
            <a:off x="9545766" y="9249171"/>
            <a:ext cx="540780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642937">
              <a:defRPr sz="4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</a:t>
            </a:r>
          </a:p>
        </p:txBody>
      </p:sp>
      <p:sp>
        <p:nvSpPr>
          <p:cNvPr id="422" name="四角形"/>
          <p:cNvSpPr/>
          <p:nvPr/>
        </p:nvSpPr>
        <p:spPr>
          <a:xfrm>
            <a:off x="8313204" y="3022764"/>
            <a:ext cx="273194" cy="102900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23" name="E"/>
          <p:cNvSpPr txBox="1"/>
          <p:nvPr/>
        </p:nvSpPr>
        <p:spPr>
          <a:xfrm>
            <a:off x="9438609" y="8522891"/>
            <a:ext cx="511350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642937">
              <a:defRPr sz="4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</a:t>
            </a:r>
          </a:p>
        </p:txBody>
      </p:sp>
      <p:sp>
        <p:nvSpPr>
          <p:cNvPr id="424" name="L"/>
          <p:cNvSpPr txBox="1"/>
          <p:nvPr/>
        </p:nvSpPr>
        <p:spPr>
          <a:xfrm>
            <a:off x="14213016" y="9249171"/>
            <a:ext cx="452227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642937">
              <a:defRPr sz="4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L</a:t>
            </a:r>
          </a:p>
        </p:txBody>
      </p:sp>
      <p:sp>
        <p:nvSpPr>
          <p:cNvPr id="425" name="1"/>
          <p:cNvSpPr txBox="1"/>
          <p:nvPr/>
        </p:nvSpPr>
        <p:spPr>
          <a:xfrm>
            <a:off x="7355016" y="7754937"/>
            <a:ext cx="452227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642937">
              <a:defRPr sz="4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426" name="円形"/>
          <p:cNvSpPr/>
          <p:nvPr/>
        </p:nvSpPr>
        <p:spPr>
          <a:xfrm>
            <a:off x="6697670" y="7257173"/>
            <a:ext cx="1773404" cy="1773404"/>
          </a:xfrm>
          <a:prstGeom prst="ellipse">
            <a:avLst/>
          </a:prstGeom>
          <a:ln w="355600">
            <a:solidFill>
              <a:srgbClr val="C82506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27" name="円形"/>
          <p:cNvSpPr/>
          <p:nvPr/>
        </p:nvSpPr>
        <p:spPr>
          <a:xfrm>
            <a:off x="8879315" y="8391336"/>
            <a:ext cx="1773404" cy="1773405"/>
          </a:xfrm>
          <a:prstGeom prst="ellipse">
            <a:avLst/>
          </a:prstGeom>
          <a:ln w="355600">
            <a:solidFill>
              <a:srgbClr val="C82506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28" name="円形"/>
          <p:cNvSpPr/>
          <p:nvPr/>
        </p:nvSpPr>
        <p:spPr>
          <a:xfrm>
            <a:off x="16496109" y="8222079"/>
            <a:ext cx="2029203" cy="2029203"/>
          </a:xfrm>
          <a:prstGeom prst="ellipse">
            <a:avLst/>
          </a:prstGeom>
          <a:ln w="355600">
            <a:solidFill>
              <a:srgbClr val="C82506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782988" y="1744172"/>
            <a:ext cx="4818023" cy="4512656"/>
          </a:xfrm>
          <a:prstGeom prst="rect">
            <a:avLst/>
          </a:prstGeom>
          <a:ln w="12700">
            <a:miter lim="400000"/>
          </a:ln>
        </p:spPr>
      </p:pic>
      <p:sp>
        <p:nvSpPr>
          <p:cNvPr id="431" name="楕円"/>
          <p:cNvSpPr/>
          <p:nvPr/>
        </p:nvSpPr>
        <p:spPr>
          <a:xfrm>
            <a:off x="7369968" y="12688434"/>
            <a:ext cx="10267840" cy="2992098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432" name="!"/>
          <p:cNvSpPr txBox="1"/>
          <p:nvPr/>
        </p:nvSpPr>
        <p:spPr>
          <a:xfrm>
            <a:off x="13076300" y="277813"/>
            <a:ext cx="850774" cy="19208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140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!</a:t>
            </a:r>
          </a:p>
        </p:txBody>
      </p:sp>
      <p:sp>
        <p:nvSpPr>
          <p:cNvPr id="433" name="LED1"/>
          <p:cNvSpPr txBox="1"/>
          <p:nvPr/>
        </p:nvSpPr>
        <p:spPr>
          <a:xfrm>
            <a:off x="5153339" y="8598018"/>
            <a:ext cx="2549653" cy="1031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70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LED1</a:t>
            </a:r>
          </a:p>
        </p:txBody>
      </p:sp>
      <p:sp>
        <p:nvSpPr>
          <p:cNvPr id="434" name="線"/>
          <p:cNvSpPr/>
          <p:nvPr/>
        </p:nvSpPr>
        <p:spPr>
          <a:xfrm flipV="1">
            <a:off x="11227593" y="6574668"/>
            <a:ext cx="1" cy="5795926"/>
          </a:xfrm>
          <a:prstGeom prst="line">
            <a:avLst/>
          </a:prstGeom>
          <a:ln w="1778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435" name="*"/>
          <p:cNvSpPr txBox="1"/>
          <p:nvPr/>
        </p:nvSpPr>
        <p:spPr>
          <a:xfrm>
            <a:off x="13535501" y="1885157"/>
            <a:ext cx="1480186" cy="19208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14000">
                <a:solidFill>
                  <a:srgbClr val="C8424F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*</a:t>
            </a:r>
          </a:p>
        </p:txBody>
      </p:sp>
      <p:sp>
        <p:nvSpPr>
          <p:cNvPr id="436" name="線"/>
          <p:cNvSpPr/>
          <p:nvPr/>
        </p:nvSpPr>
        <p:spPr>
          <a:xfrm flipV="1">
            <a:off x="12977812" y="6574667"/>
            <a:ext cx="1" cy="5795926"/>
          </a:xfrm>
          <a:prstGeom prst="line">
            <a:avLst/>
          </a:prstGeom>
          <a:ln w="177800">
            <a:solidFill>
              <a:srgbClr val="000000"/>
            </a:solidFill>
            <a:miter lim="400000"/>
            <a:head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437" name="OK"/>
          <p:cNvSpPr txBox="1"/>
          <p:nvPr/>
        </p:nvSpPr>
        <p:spPr>
          <a:xfrm>
            <a:off x="15160632" y="8306594"/>
            <a:ext cx="1581532" cy="1031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70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OK</a:t>
            </a:r>
          </a:p>
        </p:txBody>
      </p:sp>
      <p:sp>
        <p:nvSpPr>
          <p:cNvPr id="438" name="I know it!"/>
          <p:cNvSpPr txBox="1"/>
          <p:nvPr/>
        </p:nvSpPr>
        <p:spPr>
          <a:xfrm>
            <a:off x="14963317" y="3484562"/>
            <a:ext cx="5572253" cy="1031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70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 know it!</a:t>
            </a:r>
          </a:p>
        </p:txBody>
      </p:sp>
      <p:sp>
        <p:nvSpPr>
          <p:cNvPr id="439" name="四角形"/>
          <p:cNvSpPr/>
          <p:nvPr/>
        </p:nvSpPr>
        <p:spPr>
          <a:xfrm>
            <a:off x="34733110" y="-2154427"/>
            <a:ext cx="1218206" cy="1237042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grpSp>
        <p:nvGrpSpPr>
          <p:cNvPr id="443" name="グループ"/>
          <p:cNvGrpSpPr/>
          <p:nvPr/>
        </p:nvGrpSpPr>
        <p:grpSpPr>
          <a:xfrm>
            <a:off x="8566351" y="8328718"/>
            <a:ext cx="1253924" cy="1303160"/>
            <a:chOff x="0" y="0"/>
            <a:chExt cx="1253923" cy="1303158"/>
          </a:xfrm>
        </p:grpSpPr>
        <p:sp>
          <p:nvSpPr>
            <p:cNvPr id="440" name="四角形"/>
            <p:cNvSpPr/>
            <p:nvPr/>
          </p:nvSpPr>
          <p:spPr>
            <a:xfrm>
              <a:off x="0" y="0"/>
              <a:ext cx="1253924" cy="1303159"/>
            </a:xfrm>
            <a:prstGeom prst="rect">
              <a:avLst/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441" name="線"/>
            <p:cNvSpPr/>
            <p:nvPr/>
          </p:nvSpPr>
          <p:spPr>
            <a:xfrm flipH="1" flipV="1">
              <a:off x="178309" y="880026"/>
              <a:ext cx="776006" cy="1"/>
            </a:xfrm>
            <a:prstGeom prst="line">
              <a:avLst/>
            </a:prstGeom>
            <a:noFill/>
            <a:ln w="1016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442" name="線"/>
            <p:cNvSpPr/>
            <p:nvPr/>
          </p:nvSpPr>
          <p:spPr>
            <a:xfrm flipH="1">
              <a:off x="916974" y="353699"/>
              <a:ext cx="4099" cy="575966"/>
            </a:xfrm>
            <a:prstGeom prst="line">
              <a:avLst/>
            </a:prstGeom>
            <a:noFill/>
            <a:ln w="1016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LED0"/>
          <p:cNvSpPr txBox="1"/>
          <p:nvPr/>
        </p:nvSpPr>
        <p:spPr>
          <a:xfrm>
            <a:off x="3690937" y="768349"/>
            <a:ext cx="17002126" cy="10036176"/>
          </a:xfrm>
          <a:prstGeom prst="rect">
            <a:avLst/>
          </a:prstGeom>
          <a:solidFill>
            <a:srgbClr val="000000"/>
          </a:solidFill>
          <a:ln w="177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 defTabSz="821531">
              <a:defRPr sz="84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 defTabSz="821531">
              <a:defRPr sz="84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 defTabSz="821531">
              <a:defRPr sz="84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LED0</a:t>
            </a:r>
          </a:p>
          <a:p>
            <a:pPr algn="l" defTabSz="821531">
              <a:defRPr sz="84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 defTabSz="821531">
              <a:defRPr sz="84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 defTabSz="821531">
              <a:defRPr sz="84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 defTabSz="821531">
              <a:defRPr sz="84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 defTabSz="821531">
              <a:defRPr sz="84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446" name="L E D 0 Enter"/>
          <p:cNvSpPr txBox="1"/>
          <p:nvPr/>
        </p:nvSpPr>
        <p:spPr>
          <a:xfrm>
            <a:off x="7492834" y="12164616"/>
            <a:ext cx="9398332" cy="12096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642937">
              <a:defRPr sz="84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L E D 0 Enter</a:t>
            </a:r>
          </a:p>
        </p:txBody>
      </p:sp>
      <p:pic>
        <p:nvPicPr>
          <p:cNvPr id="447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89404" y="6835979"/>
            <a:ext cx="12605192" cy="5219100"/>
          </a:xfrm>
          <a:prstGeom prst="rect">
            <a:avLst/>
          </a:prstGeom>
          <a:ln w="12700">
            <a:miter lim="400000"/>
          </a:ln>
        </p:spPr>
      </p:pic>
      <p:sp>
        <p:nvSpPr>
          <p:cNvPr id="448" name="円形"/>
          <p:cNvSpPr/>
          <p:nvPr/>
        </p:nvSpPr>
        <p:spPr>
          <a:xfrm>
            <a:off x="13534927" y="8766383"/>
            <a:ext cx="1773404" cy="1773404"/>
          </a:xfrm>
          <a:prstGeom prst="ellipse">
            <a:avLst/>
          </a:prstGeom>
          <a:ln w="355600">
            <a:solidFill>
              <a:srgbClr val="C82506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49" name="D"/>
          <p:cNvSpPr txBox="1"/>
          <p:nvPr/>
        </p:nvSpPr>
        <p:spPr>
          <a:xfrm>
            <a:off x="9545766" y="9249171"/>
            <a:ext cx="540780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642937">
              <a:defRPr sz="4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</a:t>
            </a:r>
          </a:p>
        </p:txBody>
      </p:sp>
      <p:sp>
        <p:nvSpPr>
          <p:cNvPr id="450" name="四角形"/>
          <p:cNvSpPr/>
          <p:nvPr/>
        </p:nvSpPr>
        <p:spPr>
          <a:xfrm>
            <a:off x="8313204" y="3022764"/>
            <a:ext cx="273194" cy="102900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51" name="E"/>
          <p:cNvSpPr txBox="1"/>
          <p:nvPr/>
        </p:nvSpPr>
        <p:spPr>
          <a:xfrm>
            <a:off x="9438609" y="8522891"/>
            <a:ext cx="511350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642937">
              <a:defRPr sz="4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</a:t>
            </a:r>
          </a:p>
        </p:txBody>
      </p:sp>
      <p:sp>
        <p:nvSpPr>
          <p:cNvPr id="452" name="L"/>
          <p:cNvSpPr txBox="1"/>
          <p:nvPr/>
        </p:nvSpPr>
        <p:spPr>
          <a:xfrm>
            <a:off x="14213016" y="9249171"/>
            <a:ext cx="452227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642937">
              <a:defRPr sz="4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L</a:t>
            </a:r>
          </a:p>
        </p:txBody>
      </p:sp>
      <p:sp>
        <p:nvSpPr>
          <p:cNvPr id="453" name="0"/>
          <p:cNvSpPr txBox="1"/>
          <p:nvPr/>
        </p:nvSpPr>
        <p:spPr>
          <a:xfrm>
            <a:off x="15823294" y="7778138"/>
            <a:ext cx="452228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642937">
              <a:defRPr sz="4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454" name="円形"/>
          <p:cNvSpPr/>
          <p:nvPr/>
        </p:nvSpPr>
        <p:spPr>
          <a:xfrm>
            <a:off x="15165948" y="7280374"/>
            <a:ext cx="1773405" cy="1773404"/>
          </a:xfrm>
          <a:prstGeom prst="ellipse">
            <a:avLst/>
          </a:prstGeom>
          <a:ln w="355600">
            <a:solidFill>
              <a:srgbClr val="C82506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55" name="円形"/>
          <p:cNvSpPr/>
          <p:nvPr/>
        </p:nvSpPr>
        <p:spPr>
          <a:xfrm>
            <a:off x="8879315" y="8391336"/>
            <a:ext cx="1773404" cy="1773405"/>
          </a:xfrm>
          <a:prstGeom prst="ellipse">
            <a:avLst/>
          </a:prstGeom>
          <a:ln w="355600">
            <a:solidFill>
              <a:srgbClr val="C82506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56" name="円形"/>
          <p:cNvSpPr/>
          <p:nvPr/>
        </p:nvSpPr>
        <p:spPr>
          <a:xfrm>
            <a:off x="16496109" y="8222079"/>
            <a:ext cx="2029203" cy="2029203"/>
          </a:xfrm>
          <a:prstGeom prst="ellipse">
            <a:avLst/>
          </a:prstGeom>
          <a:ln w="355600">
            <a:solidFill>
              <a:srgbClr val="C82506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8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782988" y="1744172"/>
            <a:ext cx="4818023" cy="4512656"/>
          </a:xfrm>
          <a:prstGeom prst="rect">
            <a:avLst/>
          </a:prstGeom>
          <a:ln w="12700">
            <a:miter lim="400000"/>
          </a:ln>
        </p:spPr>
      </p:pic>
      <p:sp>
        <p:nvSpPr>
          <p:cNvPr id="459" name="楕円"/>
          <p:cNvSpPr/>
          <p:nvPr/>
        </p:nvSpPr>
        <p:spPr>
          <a:xfrm>
            <a:off x="7369968" y="12688434"/>
            <a:ext cx="10267840" cy="2992098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460" name="!"/>
          <p:cNvSpPr txBox="1"/>
          <p:nvPr/>
        </p:nvSpPr>
        <p:spPr>
          <a:xfrm>
            <a:off x="13076300" y="277813"/>
            <a:ext cx="850774" cy="19208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140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!</a:t>
            </a:r>
          </a:p>
        </p:txBody>
      </p:sp>
      <p:sp>
        <p:nvSpPr>
          <p:cNvPr id="461" name="LED0"/>
          <p:cNvSpPr txBox="1"/>
          <p:nvPr/>
        </p:nvSpPr>
        <p:spPr>
          <a:xfrm>
            <a:off x="5056438" y="8598018"/>
            <a:ext cx="2743455" cy="1031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70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LED0</a:t>
            </a:r>
          </a:p>
        </p:txBody>
      </p:sp>
      <p:sp>
        <p:nvSpPr>
          <p:cNvPr id="462" name="線"/>
          <p:cNvSpPr/>
          <p:nvPr/>
        </p:nvSpPr>
        <p:spPr>
          <a:xfrm flipV="1">
            <a:off x="11227593" y="6574668"/>
            <a:ext cx="1" cy="5795926"/>
          </a:xfrm>
          <a:prstGeom prst="line">
            <a:avLst/>
          </a:prstGeom>
          <a:ln w="1778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463" name="線"/>
          <p:cNvSpPr/>
          <p:nvPr/>
        </p:nvSpPr>
        <p:spPr>
          <a:xfrm flipV="1">
            <a:off x="12977812" y="6574667"/>
            <a:ext cx="1" cy="5795926"/>
          </a:xfrm>
          <a:prstGeom prst="line">
            <a:avLst/>
          </a:prstGeom>
          <a:ln w="177800">
            <a:solidFill>
              <a:srgbClr val="000000"/>
            </a:solidFill>
            <a:miter lim="400000"/>
            <a:head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464" name="OK"/>
          <p:cNvSpPr txBox="1"/>
          <p:nvPr/>
        </p:nvSpPr>
        <p:spPr>
          <a:xfrm>
            <a:off x="15160632" y="8306594"/>
            <a:ext cx="1581532" cy="1031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70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OK</a:t>
            </a:r>
          </a:p>
        </p:txBody>
      </p:sp>
      <p:sp>
        <p:nvSpPr>
          <p:cNvPr id="465" name="I know it!"/>
          <p:cNvSpPr txBox="1"/>
          <p:nvPr/>
        </p:nvSpPr>
        <p:spPr>
          <a:xfrm>
            <a:off x="14406499" y="3484562"/>
            <a:ext cx="5572253" cy="1031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70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 know it!</a:t>
            </a:r>
          </a:p>
        </p:txBody>
      </p:sp>
      <p:sp>
        <p:nvSpPr>
          <p:cNvPr id="466" name="四角形"/>
          <p:cNvSpPr/>
          <p:nvPr/>
        </p:nvSpPr>
        <p:spPr>
          <a:xfrm>
            <a:off x="34733110" y="-2154427"/>
            <a:ext cx="1218206" cy="1237042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grpSp>
        <p:nvGrpSpPr>
          <p:cNvPr id="470" name="グループ"/>
          <p:cNvGrpSpPr/>
          <p:nvPr/>
        </p:nvGrpSpPr>
        <p:grpSpPr>
          <a:xfrm>
            <a:off x="8566351" y="8328718"/>
            <a:ext cx="1253924" cy="1303160"/>
            <a:chOff x="0" y="0"/>
            <a:chExt cx="1253923" cy="1303158"/>
          </a:xfrm>
        </p:grpSpPr>
        <p:sp>
          <p:nvSpPr>
            <p:cNvPr id="467" name="四角形"/>
            <p:cNvSpPr/>
            <p:nvPr/>
          </p:nvSpPr>
          <p:spPr>
            <a:xfrm>
              <a:off x="0" y="0"/>
              <a:ext cx="1253924" cy="1303159"/>
            </a:xfrm>
            <a:prstGeom prst="rect">
              <a:avLst/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468" name="線"/>
            <p:cNvSpPr/>
            <p:nvPr/>
          </p:nvSpPr>
          <p:spPr>
            <a:xfrm flipH="1" flipV="1">
              <a:off x="178309" y="880026"/>
              <a:ext cx="776006" cy="1"/>
            </a:xfrm>
            <a:prstGeom prst="line">
              <a:avLst/>
            </a:prstGeom>
            <a:noFill/>
            <a:ln w="1016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469" name="線"/>
            <p:cNvSpPr/>
            <p:nvPr/>
          </p:nvSpPr>
          <p:spPr>
            <a:xfrm flipH="1">
              <a:off x="916974" y="353699"/>
              <a:ext cx="4099" cy="575966"/>
            </a:xfrm>
            <a:prstGeom prst="line">
              <a:avLst/>
            </a:prstGeom>
            <a:noFill/>
            <a:ln w="1016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LED1"/>
          <p:cNvSpPr txBox="1"/>
          <p:nvPr/>
        </p:nvSpPr>
        <p:spPr>
          <a:xfrm>
            <a:off x="3690937" y="768349"/>
            <a:ext cx="17002126" cy="10036176"/>
          </a:xfrm>
          <a:prstGeom prst="rect">
            <a:avLst/>
          </a:prstGeom>
          <a:solidFill>
            <a:srgbClr val="000000"/>
          </a:solidFill>
          <a:ln w="177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 defTabSz="821531">
              <a:defRPr sz="84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 defTabSz="821531">
              <a:defRPr sz="84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 defTabSz="821531">
              <a:defRPr sz="84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LED1</a:t>
            </a:r>
          </a:p>
          <a:p>
            <a:pPr algn="l" defTabSz="821531">
              <a:defRPr sz="84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 defTabSz="821531">
              <a:defRPr sz="84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 defTabSz="821531">
              <a:defRPr sz="84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 defTabSz="821531">
              <a:defRPr sz="84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 defTabSz="821531">
              <a:defRPr sz="84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473" name="L E D 1 Enter"/>
          <p:cNvSpPr txBox="1"/>
          <p:nvPr/>
        </p:nvSpPr>
        <p:spPr>
          <a:xfrm>
            <a:off x="7609115" y="12164616"/>
            <a:ext cx="9165769" cy="12096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642937">
              <a:defRPr sz="84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L E D 1 Enter</a:t>
            </a:r>
          </a:p>
        </p:txBody>
      </p:sp>
      <p:pic>
        <p:nvPicPr>
          <p:cNvPr id="474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89404" y="6835979"/>
            <a:ext cx="12605192" cy="5219100"/>
          </a:xfrm>
          <a:prstGeom prst="rect">
            <a:avLst/>
          </a:prstGeom>
          <a:ln w="12700">
            <a:miter lim="400000"/>
          </a:ln>
        </p:spPr>
      </p:pic>
      <p:sp>
        <p:nvSpPr>
          <p:cNvPr id="475" name="円形"/>
          <p:cNvSpPr/>
          <p:nvPr/>
        </p:nvSpPr>
        <p:spPr>
          <a:xfrm>
            <a:off x="13534927" y="8766383"/>
            <a:ext cx="1773404" cy="1773404"/>
          </a:xfrm>
          <a:prstGeom prst="ellipse">
            <a:avLst/>
          </a:prstGeom>
          <a:ln w="355600">
            <a:solidFill>
              <a:srgbClr val="C82506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76" name="D"/>
          <p:cNvSpPr txBox="1"/>
          <p:nvPr/>
        </p:nvSpPr>
        <p:spPr>
          <a:xfrm>
            <a:off x="9545766" y="9249171"/>
            <a:ext cx="540780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642937">
              <a:defRPr sz="4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</a:t>
            </a:r>
          </a:p>
        </p:txBody>
      </p:sp>
      <p:sp>
        <p:nvSpPr>
          <p:cNvPr id="477" name="四角形"/>
          <p:cNvSpPr/>
          <p:nvPr/>
        </p:nvSpPr>
        <p:spPr>
          <a:xfrm>
            <a:off x="8313204" y="3022764"/>
            <a:ext cx="273194" cy="102900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78" name="E"/>
          <p:cNvSpPr txBox="1"/>
          <p:nvPr/>
        </p:nvSpPr>
        <p:spPr>
          <a:xfrm>
            <a:off x="9438609" y="8522891"/>
            <a:ext cx="511350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642937">
              <a:defRPr sz="4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</a:t>
            </a:r>
          </a:p>
        </p:txBody>
      </p:sp>
      <p:sp>
        <p:nvSpPr>
          <p:cNvPr id="479" name="L"/>
          <p:cNvSpPr txBox="1"/>
          <p:nvPr/>
        </p:nvSpPr>
        <p:spPr>
          <a:xfrm>
            <a:off x="14213016" y="9249171"/>
            <a:ext cx="452227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642937">
              <a:defRPr sz="4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L</a:t>
            </a:r>
          </a:p>
        </p:txBody>
      </p:sp>
      <p:sp>
        <p:nvSpPr>
          <p:cNvPr id="480" name="1"/>
          <p:cNvSpPr txBox="1"/>
          <p:nvPr/>
        </p:nvSpPr>
        <p:spPr>
          <a:xfrm>
            <a:off x="7355016" y="7754937"/>
            <a:ext cx="452227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642937">
              <a:defRPr sz="4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481" name="円形"/>
          <p:cNvSpPr/>
          <p:nvPr/>
        </p:nvSpPr>
        <p:spPr>
          <a:xfrm>
            <a:off x="6697670" y="7257173"/>
            <a:ext cx="1773404" cy="1773404"/>
          </a:xfrm>
          <a:prstGeom prst="ellipse">
            <a:avLst/>
          </a:prstGeom>
          <a:ln w="355600">
            <a:solidFill>
              <a:srgbClr val="C82506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82" name="円形"/>
          <p:cNvSpPr/>
          <p:nvPr/>
        </p:nvSpPr>
        <p:spPr>
          <a:xfrm>
            <a:off x="8879315" y="8391336"/>
            <a:ext cx="1773404" cy="1773405"/>
          </a:xfrm>
          <a:prstGeom prst="ellipse">
            <a:avLst/>
          </a:prstGeom>
          <a:ln w="355600">
            <a:solidFill>
              <a:srgbClr val="C82506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83" name="円形"/>
          <p:cNvSpPr/>
          <p:nvPr/>
        </p:nvSpPr>
        <p:spPr>
          <a:xfrm>
            <a:off x="16496109" y="8222079"/>
            <a:ext cx="2029203" cy="2029203"/>
          </a:xfrm>
          <a:prstGeom prst="ellipse">
            <a:avLst/>
          </a:prstGeom>
          <a:ln w="355600">
            <a:solidFill>
              <a:srgbClr val="C82506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LED0"/>
          <p:cNvSpPr txBox="1"/>
          <p:nvPr/>
        </p:nvSpPr>
        <p:spPr>
          <a:xfrm>
            <a:off x="3690937" y="768349"/>
            <a:ext cx="17002126" cy="10036176"/>
          </a:xfrm>
          <a:prstGeom prst="rect">
            <a:avLst/>
          </a:prstGeom>
          <a:solidFill>
            <a:srgbClr val="000000"/>
          </a:solidFill>
          <a:ln w="177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 defTabSz="821531">
              <a:defRPr sz="84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 defTabSz="821531">
              <a:defRPr sz="84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 defTabSz="821531">
              <a:defRPr sz="84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LED0</a:t>
            </a:r>
          </a:p>
          <a:p>
            <a:pPr algn="l" defTabSz="821531">
              <a:defRPr sz="84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 defTabSz="821531">
              <a:defRPr sz="84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 defTabSz="821531">
              <a:defRPr sz="84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 defTabSz="821531">
              <a:defRPr sz="84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 defTabSz="821531">
              <a:defRPr sz="84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486" name="L E D 0 Enter"/>
          <p:cNvSpPr txBox="1"/>
          <p:nvPr/>
        </p:nvSpPr>
        <p:spPr>
          <a:xfrm>
            <a:off x="7492834" y="12164616"/>
            <a:ext cx="9398332" cy="12096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642937">
              <a:defRPr sz="84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L E D 0 Enter</a:t>
            </a:r>
          </a:p>
        </p:txBody>
      </p:sp>
      <p:pic>
        <p:nvPicPr>
          <p:cNvPr id="487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89404" y="6835979"/>
            <a:ext cx="12605192" cy="5219100"/>
          </a:xfrm>
          <a:prstGeom prst="rect">
            <a:avLst/>
          </a:prstGeom>
          <a:ln w="12700">
            <a:miter lim="400000"/>
          </a:ln>
        </p:spPr>
      </p:pic>
      <p:sp>
        <p:nvSpPr>
          <p:cNvPr id="488" name="円形"/>
          <p:cNvSpPr/>
          <p:nvPr/>
        </p:nvSpPr>
        <p:spPr>
          <a:xfrm>
            <a:off x="13534927" y="8766383"/>
            <a:ext cx="1773404" cy="1773404"/>
          </a:xfrm>
          <a:prstGeom prst="ellipse">
            <a:avLst/>
          </a:prstGeom>
          <a:ln w="355600">
            <a:solidFill>
              <a:srgbClr val="C82506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89" name="D"/>
          <p:cNvSpPr txBox="1"/>
          <p:nvPr/>
        </p:nvSpPr>
        <p:spPr>
          <a:xfrm>
            <a:off x="9545766" y="9249171"/>
            <a:ext cx="540780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642937">
              <a:defRPr sz="4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</a:t>
            </a:r>
          </a:p>
        </p:txBody>
      </p:sp>
      <p:sp>
        <p:nvSpPr>
          <p:cNvPr id="490" name="四角形"/>
          <p:cNvSpPr/>
          <p:nvPr/>
        </p:nvSpPr>
        <p:spPr>
          <a:xfrm>
            <a:off x="8313204" y="3022764"/>
            <a:ext cx="273194" cy="102900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91" name="E"/>
          <p:cNvSpPr txBox="1"/>
          <p:nvPr/>
        </p:nvSpPr>
        <p:spPr>
          <a:xfrm>
            <a:off x="9438609" y="8522891"/>
            <a:ext cx="511350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642937">
              <a:defRPr sz="4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</a:t>
            </a:r>
          </a:p>
        </p:txBody>
      </p:sp>
      <p:sp>
        <p:nvSpPr>
          <p:cNvPr id="492" name="L"/>
          <p:cNvSpPr txBox="1"/>
          <p:nvPr/>
        </p:nvSpPr>
        <p:spPr>
          <a:xfrm>
            <a:off x="14213016" y="9249171"/>
            <a:ext cx="452227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642937">
              <a:defRPr sz="4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L</a:t>
            </a:r>
          </a:p>
        </p:txBody>
      </p:sp>
      <p:sp>
        <p:nvSpPr>
          <p:cNvPr id="493" name="0"/>
          <p:cNvSpPr txBox="1"/>
          <p:nvPr/>
        </p:nvSpPr>
        <p:spPr>
          <a:xfrm>
            <a:off x="15823294" y="7778138"/>
            <a:ext cx="452228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642937">
              <a:defRPr sz="4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494" name="円形"/>
          <p:cNvSpPr/>
          <p:nvPr/>
        </p:nvSpPr>
        <p:spPr>
          <a:xfrm>
            <a:off x="15165948" y="7280374"/>
            <a:ext cx="1773405" cy="1773404"/>
          </a:xfrm>
          <a:prstGeom prst="ellipse">
            <a:avLst/>
          </a:prstGeom>
          <a:ln w="355600">
            <a:solidFill>
              <a:srgbClr val="C82506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95" name="円形"/>
          <p:cNvSpPr/>
          <p:nvPr/>
        </p:nvSpPr>
        <p:spPr>
          <a:xfrm>
            <a:off x="8879315" y="8391336"/>
            <a:ext cx="1773404" cy="1773405"/>
          </a:xfrm>
          <a:prstGeom prst="ellipse">
            <a:avLst/>
          </a:prstGeom>
          <a:ln w="355600">
            <a:solidFill>
              <a:srgbClr val="C82506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496" name="円形"/>
          <p:cNvSpPr/>
          <p:nvPr/>
        </p:nvSpPr>
        <p:spPr>
          <a:xfrm>
            <a:off x="16496109" y="8222079"/>
            <a:ext cx="2029203" cy="2029203"/>
          </a:xfrm>
          <a:prstGeom prst="ellipse">
            <a:avLst/>
          </a:prstGeom>
          <a:ln w="355600">
            <a:solidFill>
              <a:srgbClr val="C82506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ペーストされたムービー.png" descr="ペーストされたムービー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855" y="277786"/>
            <a:ext cx="15494001" cy="9309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2" name="ペーストされたムービー.png" descr="ペーストされたムービー.png"/>
          <p:cNvPicPr>
            <a:picLocks noChangeAspect="1"/>
          </p:cNvPicPr>
          <p:nvPr/>
        </p:nvPicPr>
        <p:blipFill>
          <a:blip r:embed="rId3">
            <a:extLst/>
          </a:blip>
          <a:srcRect l="0" t="13231" r="0" b="0"/>
          <a:stretch>
            <a:fillRect/>
          </a:stretch>
        </p:blipFill>
        <p:spPr>
          <a:xfrm>
            <a:off x="15224509" y="281336"/>
            <a:ext cx="9376056" cy="9302035"/>
          </a:xfrm>
          <a:prstGeom prst="rect">
            <a:avLst/>
          </a:prstGeom>
          <a:ln w="12700">
            <a:miter lim="400000"/>
          </a:ln>
        </p:spPr>
      </p:pic>
      <p:pic>
        <p:nvPicPr>
          <p:cNvPr id="233" name="ペーストされたムービー.png" descr="ペーストされたムービー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068" y="7438404"/>
            <a:ext cx="8750166" cy="6067738"/>
          </a:xfrm>
          <a:prstGeom prst="rect">
            <a:avLst/>
          </a:prstGeom>
          <a:ln w="12700">
            <a:miter lim="400000"/>
          </a:ln>
        </p:spPr>
      </p:pic>
      <p:sp>
        <p:nvSpPr>
          <p:cNvPr id="234" name="for Sri Lanka and Türkiye…"/>
          <p:cNvSpPr txBox="1"/>
          <p:nvPr/>
        </p:nvSpPr>
        <p:spPr>
          <a:xfrm>
            <a:off x="9616906" y="10182861"/>
            <a:ext cx="13350423" cy="2682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defTabSz="821531">
              <a:defRPr sz="8000">
                <a:solidFill>
                  <a:srgbClr val="000000"/>
                </a:solidFill>
              </a:defRPr>
            </a:pPr>
            <a:r>
              <a:t>for Sri Lanka and Türkiye</a:t>
            </a:r>
          </a:p>
          <a:p>
            <a:pPr defTabSz="821531">
              <a:defRPr sz="8000">
                <a:solidFill>
                  <a:srgbClr val="000000"/>
                </a:solidFill>
              </a:defRPr>
            </a:pPr>
            <a:r>
              <a:t>with JICA in Japan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Alt"/>
          <p:cNvSpPr/>
          <p:nvPr/>
        </p:nvSpPr>
        <p:spPr>
          <a:xfrm>
            <a:off x="4936447" y="4944603"/>
            <a:ext cx="4181212" cy="1711442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defTabSz="821531">
              <a:defRPr sz="7000">
                <a:solidFill>
                  <a:srgbClr val="000000"/>
                </a:solidFill>
                <a:latin typeface="+mn-lt"/>
                <a:ea typeface="+mn-ea"/>
                <a:cs typeface="+mn-cs"/>
                <a:sym typeface="ヒラギノ角ゴ ProN W6"/>
              </a:defRPr>
            </a:lvl1pPr>
          </a:lstStyle>
          <a:p>
            <a:pPr/>
            <a:r>
              <a:t>Alt</a:t>
            </a:r>
          </a:p>
        </p:txBody>
      </p:sp>
      <p:sp>
        <p:nvSpPr>
          <p:cNvPr id="499" name="矢印"/>
          <p:cNvSpPr/>
          <p:nvPr/>
        </p:nvSpPr>
        <p:spPr>
          <a:xfrm>
            <a:off x="15252270" y="4954939"/>
            <a:ext cx="1596222" cy="1596222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500" name="+"/>
          <p:cNvSpPr txBox="1"/>
          <p:nvPr/>
        </p:nvSpPr>
        <p:spPr>
          <a:xfrm>
            <a:off x="9425559" y="4625890"/>
            <a:ext cx="1397340" cy="19279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defTabSz="821531">
              <a:defRPr sz="5600">
                <a:solidFill>
                  <a:srgbClr val="000000"/>
                </a:solidFill>
              </a:defRPr>
            </a:lvl1pPr>
          </a:lstStyle>
          <a:p>
            <a:pPr/>
            <a:r>
              <a:t>+</a:t>
            </a:r>
          </a:p>
        </p:txBody>
      </p:sp>
      <p:sp>
        <p:nvSpPr>
          <p:cNvPr id="501" name="四角形"/>
          <p:cNvSpPr/>
          <p:nvPr/>
        </p:nvSpPr>
        <p:spPr>
          <a:xfrm>
            <a:off x="11496516" y="4172100"/>
            <a:ext cx="3117782" cy="3058298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 defTabSz="821531">
              <a:defRPr sz="5600">
                <a:solidFill>
                  <a:srgbClr val="000000"/>
                </a:solidFill>
                <a:latin typeface="+mn-lt"/>
                <a:ea typeface="+mn-ea"/>
                <a:cs typeface="+mn-cs"/>
                <a:sym typeface="ヒラギノ角ゴ ProN W6"/>
              </a:defRPr>
            </a:pPr>
          </a:p>
        </p:txBody>
      </p:sp>
      <p:sp>
        <p:nvSpPr>
          <p:cNvPr id="502" name="C"/>
          <p:cNvSpPr txBox="1"/>
          <p:nvPr/>
        </p:nvSpPr>
        <p:spPr>
          <a:xfrm>
            <a:off x="11387355" y="4798775"/>
            <a:ext cx="3336103" cy="17523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defTabSz="821531">
              <a:defRPr sz="7000">
                <a:solidFill>
                  <a:srgbClr val="000000"/>
                </a:solidFill>
                <a:latin typeface="+mn-lt"/>
                <a:ea typeface="+mn-ea"/>
                <a:cs typeface="+mn-cs"/>
                <a:sym typeface="ヒラギノ角ゴ ProN W6"/>
              </a:defRPr>
            </a:lvl1pPr>
          </a:lstStyle>
          <a:p>
            <a:pPr/>
            <a:r>
              <a:t>C</a:t>
            </a:r>
          </a:p>
        </p:txBody>
      </p:sp>
      <p:sp>
        <p:nvSpPr>
          <p:cNvPr id="503" name="IchigoJam Special…"/>
          <p:cNvSpPr txBox="1"/>
          <p:nvPr/>
        </p:nvSpPr>
        <p:spPr>
          <a:xfrm>
            <a:off x="3782441" y="165027"/>
            <a:ext cx="16819118" cy="30582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/>
          <a:p>
            <a:pPr defTabSz="821531">
              <a:defRPr sz="62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IchigoJam Special</a:t>
            </a:r>
          </a:p>
          <a:p>
            <a:pPr defTabSz="821531">
              <a:defRPr sz="62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Pressing Alt Key and type「C」</a:t>
            </a:r>
          </a:p>
        </p:txBody>
      </p:sp>
      <p:sp>
        <p:nvSpPr>
          <p:cNvPr id="504" name="四角形"/>
          <p:cNvSpPr txBox="1"/>
          <p:nvPr/>
        </p:nvSpPr>
        <p:spPr>
          <a:xfrm>
            <a:off x="17598634" y="4721804"/>
            <a:ext cx="1786412" cy="1818048"/>
          </a:xfrm>
          <a:prstGeom prst="rect">
            <a:avLst/>
          </a:prstGeom>
          <a:solidFill>
            <a:srgbClr val="000000"/>
          </a:solidFill>
          <a:ln w="1143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5000">
                <a:solidFill>
                  <a:srgbClr val="FFFFFF"/>
                </a:solidFill>
              </a:defRPr>
            </a:pPr>
          </a:p>
        </p:txBody>
      </p:sp>
      <p:pic>
        <p:nvPicPr>
          <p:cNvPr id="505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5438923" y="7956381"/>
            <a:ext cx="13506017" cy="5685514"/>
          </a:xfrm>
          <a:prstGeom prst="rect">
            <a:avLst/>
          </a:prstGeom>
          <a:ln w="12700">
            <a:miter lim="400000"/>
          </a:ln>
        </p:spPr>
      </p:pic>
      <p:sp>
        <p:nvSpPr>
          <p:cNvPr id="506" name="円形"/>
          <p:cNvSpPr/>
          <p:nvPr/>
        </p:nvSpPr>
        <p:spPr>
          <a:xfrm>
            <a:off x="7245381" y="11775625"/>
            <a:ext cx="1822402" cy="1822401"/>
          </a:xfrm>
          <a:prstGeom prst="ellipse">
            <a:avLst/>
          </a:prstGeom>
          <a:ln w="355600">
            <a:solidFill>
              <a:srgbClr val="C82506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07" name="円形"/>
          <p:cNvSpPr/>
          <p:nvPr/>
        </p:nvSpPr>
        <p:spPr>
          <a:xfrm>
            <a:off x="9065595" y="11068838"/>
            <a:ext cx="1635717" cy="1635717"/>
          </a:xfrm>
          <a:prstGeom prst="ellipse">
            <a:avLst/>
          </a:prstGeom>
          <a:ln w="355600">
            <a:solidFill>
              <a:srgbClr val="C82506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08" name="C"/>
          <p:cNvSpPr txBox="1"/>
          <p:nvPr/>
        </p:nvSpPr>
        <p:spPr>
          <a:xfrm>
            <a:off x="9712804" y="11675558"/>
            <a:ext cx="320664" cy="422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642937">
              <a:defRPr sz="18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C</a:t>
            </a:r>
          </a:p>
        </p:txBody>
      </p:sp>
      <p:sp>
        <p:nvSpPr>
          <p:cNvPr id="509" name="Alt"/>
          <p:cNvSpPr txBox="1"/>
          <p:nvPr/>
        </p:nvSpPr>
        <p:spPr>
          <a:xfrm>
            <a:off x="7940743" y="12475687"/>
            <a:ext cx="422351" cy="422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642937">
              <a:defRPr sz="18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Alt</a:t>
            </a:r>
          </a:p>
        </p:txBody>
      </p:sp>
      <p:sp>
        <p:nvSpPr>
          <p:cNvPr id="510" name="c"/>
          <p:cNvSpPr txBox="1"/>
          <p:nvPr/>
        </p:nvSpPr>
        <p:spPr>
          <a:xfrm>
            <a:off x="17872769" y="5052218"/>
            <a:ext cx="17904024" cy="2301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 defTabSz="821531">
              <a:defRPr sz="8400">
                <a:solidFill>
                  <a:srgbClr val="FFFFFF"/>
                </a:solidFill>
                <a:latin typeface="IchigoJam-GRAPH Regular"/>
                <a:ea typeface="IchigoJam-GRAPH Regular"/>
                <a:cs typeface="IchigoJam-GRAPH Regular"/>
                <a:sym typeface="IchigoJam-GRAPH Regular"/>
              </a:defRPr>
            </a:lvl1pPr>
          </a:lstStyle>
          <a:p>
            <a:pPr>
              <a:defRPr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rPr>
                <a:latin typeface="IchigoJam-GRAPH Regular"/>
                <a:ea typeface="IchigoJam-GRAPH Regular"/>
                <a:cs typeface="IchigoJam-GRAPH Regular"/>
                <a:sym typeface="IchigoJam-GRAPH Regular"/>
              </a:rPr>
              <a:t>c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shift"/>
          <p:cNvSpPr/>
          <p:nvPr/>
        </p:nvSpPr>
        <p:spPr>
          <a:xfrm>
            <a:off x="4936447" y="4944603"/>
            <a:ext cx="4181212" cy="1711442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defTabSz="821531">
              <a:defRPr sz="7000">
                <a:solidFill>
                  <a:srgbClr val="000000"/>
                </a:solidFill>
                <a:latin typeface="+mn-lt"/>
                <a:ea typeface="+mn-ea"/>
                <a:cs typeface="+mn-cs"/>
                <a:sym typeface="ヒラギノ角ゴ ProN W6"/>
              </a:defRPr>
            </a:lvl1pPr>
          </a:lstStyle>
          <a:p>
            <a:pPr/>
            <a:r>
              <a:t>shift</a:t>
            </a:r>
          </a:p>
        </p:txBody>
      </p:sp>
      <p:sp>
        <p:nvSpPr>
          <p:cNvPr id="513" name="矢印"/>
          <p:cNvSpPr/>
          <p:nvPr/>
        </p:nvSpPr>
        <p:spPr>
          <a:xfrm>
            <a:off x="15252270" y="4954939"/>
            <a:ext cx="1596222" cy="1596222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514" name="+"/>
          <p:cNvSpPr txBox="1"/>
          <p:nvPr/>
        </p:nvSpPr>
        <p:spPr>
          <a:xfrm>
            <a:off x="9425559" y="4625890"/>
            <a:ext cx="1397340" cy="19279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defTabSz="821531">
              <a:defRPr sz="5600">
                <a:solidFill>
                  <a:srgbClr val="000000"/>
                </a:solidFill>
              </a:defRPr>
            </a:lvl1pPr>
          </a:lstStyle>
          <a:p>
            <a:pPr/>
            <a:r>
              <a:t>+</a:t>
            </a:r>
          </a:p>
        </p:txBody>
      </p:sp>
      <p:sp>
        <p:nvSpPr>
          <p:cNvPr id="515" name=":…"/>
          <p:cNvSpPr/>
          <p:nvPr/>
        </p:nvSpPr>
        <p:spPr>
          <a:xfrm>
            <a:off x="11496516" y="4172100"/>
            <a:ext cx="3117782" cy="3058298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/>
          <a:p>
            <a:pPr defTabSz="821531">
              <a:defRPr sz="56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:</a:t>
            </a:r>
            <a:br/>
          </a:p>
          <a:p>
            <a:pPr defTabSz="821531">
              <a:defRPr sz="56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;</a:t>
            </a:r>
          </a:p>
        </p:txBody>
      </p:sp>
      <p:sp>
        <p:nvSpPr>
          <p:cNvPr id="516" name="If you want to type the character on above,…"/>
          <p:cNvSpPr txBox="1"/>
          <p:nvPr/>
        </p:nvSpPr>
        <p:spPr>
          <a:xfrm>
            <a:off x="3782441" y="165027"/>
            <a:ext cx="16819118" cy="3932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/>
          <a:p>
            <a:pPr defTabSz="821531">
              <a:defRPr sz="62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If you want to type the character on above,</a:t>
            </a:r>
          </a:p>
          <a:p>
            <a:pPr defTabSz="821531">
              <a:defRPr sz="62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be pressing 「shift」key</a:t>
            </a:r>
          </a:p>
        </p:txBody>
      </p:sp>
      <p:sp>
        <p:nvSpPr>
          <p:cNvPr id="517" name=":"/>
          <p:cNvSpPr txBox="1"/>
          <p:nvPr/>
        </p:nvSpPr>
        <p:spPr>
          <a:xfrm>
            <a:off x="17598634" y="4721804"/>
            <a:ext cx="1786412" cy="1818048"/>
          </a:xfrm>
          <a:prstGeom prst="rect">
            <a:avLst/>
          </a:prstGeom>
          <a:solidFill>
            <a:srgbClr val="000000"/>
          </a:solidFill>
          <a:ln w="1143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defTabSz="821531">
              <a:defRPr sz="50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:</a:t>
            </a:r>
          </a:p>
        </p:txBody>
      </p:sp>
      <p:pic>
        <p:nvPicPr>
          <p:cNvPr id="518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5438923" y="7956381"/>
            <a:ext cx="13506017" cy="5685514"/>
          </a:xfrm>
          <a:prstGeom prst="rect">
            <a:avLst/>
          </a:prstGeom>
          <a:ln w="12700">
            <a:miter lim="400000"/>
          </a:ln>
        </p:spPr>
      </p:pic>
      <p:sp>
        <p:nvSpPr>
          <p:cNvPr id="519" name="円形"/>
          <p:cNvSpPr/>
          <p:nvPr/>
        </p:nvSpPr>
        <p:spPr>
          <a:xfrm>
            <a:off x="6115852" y="10989812"/>
            <a:ext cx="1822401" cy="1822402"/>
          </a:xfrm>
          <a:prstGeom prst="ellipse">
            <a:avLst/>
          </a:prstGeom>
          <a:ln w="355600">
            <a:solidFill>
              <a:srgbClr val="C82506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20" name="円形"/>
          <p:cNvSpPr/>
          <p:nvPr/>
        </p:nvSpPr>
        <p:spPr>
          <a:xfrm>
            <a:off x="13928314" y="10235400"/>
            <a:ext cx="1635717" cy="1635716"/>
          </a:xfrm>
          <a:prstGeom prst="ellipse">
            <a:avLst/>
          </a:prstGeom>
          <a:ln w="355600">
            <a:solidFill>
              <a:srgbClr val="C82506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21" name="Shift"/>
          <p:cNvSpPr txBox="1"/>
          <p:nvPr/>
        </p:nvSpPr>
        <p:spPr>
          <a:xfrm>
            <a:off x="6517850" y="11588274"/>
            <a:ext cx="968773" cy="625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642937">
              <a:defRPr sz="3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Shift</a:t>
            </a:r>
          </a:p>
        </p:txBody>
      </p:sp>
      <p:sp>
        <p:nvSpPr>
          <p:cNvPr id="522" name=";"/>
          <p:cNvSpPr txBox="1"/>
          <p:nvPr/>
        </p:nvSpPr>
        <p:spPr>
          <a:xfrm>
            <a:off x="14614101" y="10669082"/>
            <a:ext cx="268487" cy="625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642937">
              <a:defRPr sz="3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;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c:"/>
          <p:cNvSpPr txBox="1"/>
          <p:nvPr/>
        </p:nvSpPr>
        <p:spPr>
          <a:xfrm>
            <a:off x="3690937" y="1966912"/>
            <a:ext cx="17002126" cy="7877176"/>
          </a:xfrm>
          <a:prstGeom prst="rect">
            <a:avLst/>
          </a:prstGeom>
          <a:solidFill>
            <a:srgbClr val="000000"/>
          </a:solidFill>
          <a:ln w="177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 defTabSz="821531">
              <a:defRPr sz="84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 defTabSz="821531">
              <a:defRPr sz="84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rPr>
                <a:latin typeface="IchigoJam-GRAPH Regular"/>
                <a:ea typeface="IchigoJam-GRAPH Regular"/>
                <a:cs typeface="IchigoJam-GRAPH Regular"/>
                <a:sym typeface="IchigoJam-GRAPH Regular"/>
              </a:rPr>
              <a:t>c</a:t>
            </a:r>
            <a:r>
              <a:t>:</a:t>
            </a:r>
          </a:p>
          <a:p>
            <a:pPr algn="l" defTabSz="821531">
              <a:defRPr sz="84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 defTabSz="821531">
              <a:defRPr sz="84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 defTabSz="821531">
              <a:defRPr sz="84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 defTabSz="821531">
              <a:defRPr sz="84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525" name="Hit the Backspace key…"/>
          <p:cNvSpPr txBox="1"/>
          <p:nvPr/>
        </p:nvSpPr>
        <p:spPr>
          <a:xfrm>
            <a:off x="4591672" y="10678847"/>
            <a:ext cx="15200656" cy="2809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defTabSz="642937">
              <a:defRPr sz="84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Hit the Backspace key</a:t>
            </a:r>
          </a:p>
          <a:p>
            <a:pPr defTabSz="642937">
              <a:defRPr sz="84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to remove a character.</a:t>
            </a:r>
          </a:p>
        </p:txBody>
      </p:sp>
      <p:sp>
        <p:nvSpPr>
          <p:cNvPr id="526" name="四角形"/>
          <p:cNvSpPr/>
          <p:nvPr/>
        </p:nvSpPr>
        <p:spPr>
          <a:xfrm>
            <a:off x="6117892" y="3207311"/>
            <a:ext cx="273193" cy="102900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27" name="1"/>
          <p:cNvSpPr txBox="1"/>
          <p:nvPr/>
        </p:nvSpPr>
        <p:spPr>
          <a:xfrm>
            <a:off x="7355016" y="7754937"/>
            <a:ext cx="452227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642937">
              <a:defRPr sz="4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</a:t>
            </a:r>
          </a:p>
        </p:txBody>
      </p:sp>
      <p:pic>
        <p:nvPicPr>
          <p:cNvPr id="528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3016546" y="6892871"/>
            <a:ext cx="8642611" cy="3638208"/>
          </a:xfrm>
          <a:prstGeom prst="rect">
            <a:avLst/>
          </a:prstGeom>
          <a:ln w="12700">
            <a:miter lim="400000"/>
          </a:ln>
        </p:spPr>
      </p:pic>
      <p:sp>
        <p:nvSpPr>
          <p:cNvPr id="529" name="円形"/>
          <p:cNvSpPr/>
          <p:nvPr/>
        </p:nvSpPr>
        <p:spPr>
          <a:xfrm>
            <a:off x="10661530" y="7310335"/>
            <a:ext cx="981709" cy="981708"/>
          </a:xfrm>
          <a:prstGeom prst="ellipse">
            <a:avLst/>
          </a:prstGeom>
          <a:ln w="355600">
            <a:solidFill>
              <a:srgbClr val="C82506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LED1:LED0"/>
          <p:cNvSpPr txBox="1"/>
          <p:nvPr/>
        </p:nvSpPr>
        <p:spPr>
          <a:xfrm>
            <a:off x="7645300" y="3989387"/>
            <a:ext cx="17904025" cy="4498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 defTabSz="821531">
              <a:lnSpc>
                <a:spcPct val="130000"/>
              </a:lnSpc>
              <a:defRPr sz="70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LED1:LED0</a:t>
            </a:r>
          </a:p>
          <a:p>
            <a:pPr algn="l" defTabSz="821531">
              <a:lnSpc>
                <a:spcPct val="130000"/>
              </a:lnSpc>
              <a:defRPr sz="70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 defTabSz="821531">
              <a:lnSpc>
                <a:spcPct val="130000"/>
              </a:lnSpc>
              <a:defRPr sz="70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grpSp>
        <p:nvGrpSpPr>
          <p:cNvPr id="535" name="グループ"/>
          <p:cNvGrpSpPr/>
          <p:nvPr/>
        </p:nvGrpSpPr>
        <p:grpSpPr>
          <a:xfrm>
            <a:off x="15870835" y="4125288"/>
            <a:ext cx="652968" cy="678606"/>
            <a:chOff x="0" y="0"/>
            <a:chExt cx="652966" cy="678604"/>
          </a:xfrm>
        </p:grpSpPr>
        <p:sp>
          <p:nvSpPr>
            <p:cNvPr id="532" name="四角形"/>
            <p:cNvSpPr/>
            <p:nvPr/>
          </p:nvSpPr>
          <p:spPr>
            <a:xfrm>
              <a:off x="0" y="0"/>
              <a:ext cx="652967" cy="678605"/>
            </a:xfrm>
            <a:prstGeom prst="rect">
              <a:avLst/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533" name="線"/>
            <p:cNvSpPr/>
            <p:nvPr/>
          </p:nvSpPr>
          <p:spPr>
            <a:xfrm flipH="1" flipV="1">
              <a:off x="92852" y="458262"/>
              <a:ext cx="404097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534" name="線"/>
            <p:cNvSpPr/>
            <p:nvPr/>
          </p:nvSpPr>
          <p:spPr>
            <a:xfrm flipH="1">
              <a:off x="477504" y="184184"/>
              <a:ext cx="2135" cy="299928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536" name="Shift+;"/>
          <p:cNvSpPr txBox="1"/>
          <p:nvPr/>
        </p:nvSpPr>
        <p:spPr>
          <a:xfrm>
            <a:off x="10034351" y="5891289"/>
            <a:ext cx="3286869" cy="15515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>
            <a:lvl1pPr algn="l" defTabSz="821531">
              <a:defRPr sz="56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Shift+;</a:t>
            </a:r>
          </a:p>
        </p:txBody>
      </p:sp>
      <p:sp>
        <p:nvSpPr>
          <p:cNvPr id="537" name="矢印"/>
          <p:cNvSpPr/>
          <p:nvPr/>
        </p:nvSpPr>
        <p:spPr>
          <a:xfrm rot="16200000">
            <a:off x="11175723" y="5137991"/>
            <a:ext cx="1004126" cy="797999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2"/>
          </a:blip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</a:p>
        </p:txBody>
      </p:sp>
      <p:pic>
        <p:nvPicPr>
          <p:cNvPr id="538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3123702" y="10012308"/>
            <a:ext cx="8642611" cy="3638207"/>
          </a:xfrm>
          <a:prstGeom prst="rect">
            <a:avLst/>
          </a:prstGeom>
          <a:ln w="12700">
            <a:miter lim="400000"/>
          </a:ln>
        </p:spPr>
      </p:pic>
      <p:sp>
        <p:nvSpPr>
          <p:cNvPr id="539" name="円形"/>
          <p:cNvSpPr/>
          <p:nvPr/>
        </p:nvSpPr>
        <p:spPr>
          <a:xfrm>
            <a:off x="3362999" y="11811000"/>
            <a:ext cx="1374289" cy="1374290"/>
          </a:xfrm>
          <a:prstGeom prst="ellipse">
            <a:avLst/>
          </a:prstGeom>
          <a:ln w="355600">
            <a:solidFill>
              <a:srgbClr val="C82506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40" name="円形"/>
          <p:cNvSpPr/>
          <p:nvPr/>
        </p:nvSpPr>
        <p:spPr>
          <a:xfrm>
            <a:off x="8589843" y="11465614"/>
            <a:ext cx="981708" cy="981709"/>
          </a:xfrm>
          <a:prstGeom prst="ellipse">
            <a:avLst/>
          </a:prstGeom>
          <a:ln w="355600">
            <a:solidFill>
              <a:srgbClr val="C82506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41" name=":"/>
          <p:cNvSpPr txBox="1"/>
          <p:nvPr/>
        </p:nvSpPr>
        <p:spPr>
          <a:xfrm>
            <a:off x="13814818" y="10014509"/>
            <a:ext cx="1357593" cy="1400176"/>
          </a:xfrm>
          <a:prstGeom prst="rect">
            <a:avLst/>
          </a:prstGeom>
          <a:solidFill>
            <a:srgbClr val="000000"/>
          </a:solidFill>
          <a:ln w="177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 defTabSz="821531">
              <a:defRPr sz="84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:</a:t>
            </a:r>
          </a:p>
        </p:txBody>
      </p:sp>
      <p:sp>
        <p:nvSpPr>
          <p:cNvPr id="542" name=";"/>
          <p:cNvSpPr txBox="1"/>
          <p:nvPr/>
        </p:nvSpPr>
        <p:spPr>
          <a:xfrm>
            <a:off x="13814818" y="11727612"/>
            <a:ext cx="1357593" cy="1400176"/>
          </a:xfrm>
          <a:prstGeom prst="rect">
            <a:avLst/>
          </a:prstGeom>
          <a:solidFill>
            <a:srgbClr val="000000"/>
          </a:solidFill>
          <a:ln w="177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 defTabSz="821531">
              <a:defRPr sz="84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;</a:t>
            </a:r>
          </a:p>
        </p:txBody>
      </p:sp>
      <p:sp>
        <p:nvSpPr>
          <p:cNvPr id="543" name="Colon"/>
          <p:cNvSpPr txBox="1"/>
          <p:nvPr/>
        </p:nvSpPr>
        <p:spPr>
          <a:xfrm>
            <a:off x="16918620" y="9995523"/>
            <a:ext cx="3286869" cy="15515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>
            <a:lvl1pPr algn="l" defTabSz="821531">
              <a:defRPr sz="56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Colon</a:t>
            </a:r>
          </a:p>
        </p:txBody>
      </p:sp>
      <p:sp>
        <p:nvSpPr>
          <p:cNvPr id="544" name="Semicolon"/>
          <p:cNvSpPr txBox="1"/>
          <p:nvPr/>
        </p:nvSpPr>
        <p:spPr>
          <a:xfrm>
            <a:off x="15671961" y="11670908"/>
            <a:ext cx="3599687" cy="15515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>
            <a:lvl1pPr algn="l" defTabSz="690086">
              <a:defRPr sz="4703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Semicolon</a:t>
            </a:r>
          </a:p>
        </p:txBody>
      </p:sp>
      <p:sp>
        <p:nvSpPr>
          <p:cNvPr id="545" name="円形"/>
          <p:cNvSpPr/>
          <p:nvPr/>
        </p:nvSpPr>
        <p:spPr>
          <a:xfrm>
            <a:off x="15706466" y="10262903"/>
            <a:ext cx="981708" cy="981708"/>
          </a:xfrm>
          <a:prstGeom prst="ellipse">
            <a:avLst/>
          </a:prstGeom>
          <a:ln w="355600">
            <a:solidFill>
              <a:srgbClr val="C82506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46" name="Turn the light on.…"/>
          <p:cNvSpPr txBox="1"/>
          <p:nvPr/>
        </p:nvSpPr>
        <p:spPr>
          <a:xfrm>
            <a:off x="5955042" y="278245"/>
            <a:ext cx="12473915" cy="2809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defTabSz="642937">
              <a:defRPr sz="84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Turn the light on.</a:t>
            </a:r>
          </a:p>
          <a:p>
            <a:pPr defTabSz="642937">
              <a:defRPr sz="84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Turn the light off.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8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782988" y="1744172"/>
            <a:ext cx="4818023" cy="4512656"/>
          </a:xfrm>
          <a:prstGeom prst="rect">
            <a:avLst/>
          </a:prstGeom>
          <a:ln w="12700">
            <a:miter lim="400000"/>
          </a:ln>
        </p:spPr>
      </p:pic>
      <p:sp>
        <p:nvSpPr>
          <p:cNvPr id="549" name="楕円"/>
          <p:cNvSpPr/>
          <p:nvPr/>
        </p:nvSpPr>
        <p:spPr>
          <a:xfrm>
            <a:off x="7369968" y="12688434"/>
            <a:ext cx="10267840" cy="2992098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550" name="?"/>
          <p:cNvSpPr txBox="1"/>
          <p:nvPr/>
        </p:nvSpPr>
        <p:spPr>
          <a:xfrm>
            <a:off x="12838049" y="277813"/>
            <a:ext cx="1327278" cy="19208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140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?</a:t>
            </a:r>
          </a:p>
        </p:txBody>
      </p:sp>
      <p:sp>
        <p:nvSpPr>
          <p:cNvPr id="551" name="LED1:LED0"/>
          <p:cNvSpPr txBox="1"/>
          <p:nvPr/>
        </p:nvSpPr>
        <p:spPr>
          <a:xfrm>
            <a:off x="2797059" y="8672359"/>
            <a:ext cx="5478019" cy="1031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70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LED1:LED0</a:t>
            </a:r>
          </a:p>
        </p:txBody>
      </p:sp>
      <p:sp>
        <p:nvSpPr>
          <p:cNvPr id="552" name="線"/>
          <p:cNvSpPr/>
          <p:nvPr/>
        </p:nvSpPr>
        <p:spPr>
          <a:xfrm flipV="1">
            <a:off x="11227593" y="6574668"/>
            <a:ext cx="1" cy="5795926"/>
          </a:xfrm>
          <a:prstGeom prst="line">
            <a:avLst/>
          </a:prstGeom>
          <a:ln w="1778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553" name="線"/>
          <p:cNvSpPr/>
          <p:nvPr/>
        </p:nvSpPr>
        <p:spPr>
          <a:xfrm flipV="1">
            <a:off x="12977812" y="6574667"/>
            <a:ext cx="1" cy="5795926"/>
          </a:xfrm>
          <a:prstGeom prst="line">
            <a:avLst/>
          </a:prstGeom>
          <a:ln w="177800">
            <a:solidFill>
              <a:srgbClr val="000000"/>
            </a:solidFill>
            <a:miter lim="400000"/>
            <a:head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554" name="OK"/>
          <p:cNvSpPr txBox="1"/>
          <p:nvPr/>
        </p:nvSpPr>
        <p:spPr>
          <a:xfrm>
            <a:off x="15253436" y="8672359"/>
            <a:ext cx="1581532" cy="1031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70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OK</a:t>
            </a:r>
          </a:p>
        </p:txBody>
      </p:sp>
      <p:sp>
        <p:nvSpPr>
          <p:cNvPr id="555" name="I know it!"/>
          <p:cNvSpPr txBox="1"/>
          <p:nvPr/>
        </p:nvSpPr>
        <p:spPr>
          <a:xfrm>
            <a:off x="14406499" y="3484562"/>
            <a:ext cx="5572253" cy="1031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70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I know it!</a:t>
            </a:r>
          </a:p>
        </p:txBody>
      </p:sp>
      <p:sp>
        <p:nvSpPr>
          <p:cNvPr id="556" name="四角形"/>
          <p:cNvSpPr/>
          <p:nvPr/>
        </p:nvSpPr>
        <p:spPr>
          <a:xfrm>
            <a:off x="34733110" y="-2154427"/>
            <a:ext cx="1218206" cy="1237042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grpSp>
        <p:nvGrpSpPr>
          <p:cNvPr id="560" name="グループ"/>
          <p:cNvGrpSpPr/>
          <p:nvPr/>
        </p:nvGrpSpPr>
        <p:grpSpPr>
          <a:xfrm>
            <a:off x="8566351" y="8328718"/>
            <a:ext cx="1253924" cy="1303160"/>
            <a:chOff x="0" y="0"/>
            <a:chExt cx="1253923" cy="1303158"/>
          </a:xfrm>
        </p:grpSpPr>
        <p:sp>
          <p:nvSpPr>
            <p:cNvPr id="557" name="四角形"/>
            <p:cNvSpPr/>
            <p:nvPr/>
          </p:nvSpPr>
          <p:spPr>
            <a:xfrm>
              <a:off x="0" y="0"/>
              <a:ext cx="1253924" cy="1303159"/>
            </a:xfrm>
            <a:prstGeom prst="rect">
              <a:avLst/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558" name="線"/>
            <p:cNvSpPr/>
            <p:nvPr/>
          </p:nvSpPr>
          <p:spPr>
            <a:xfrm flipH="1" flipV="1">
              <a:off x="178309" y="880026"/>
              <a:ext cx="776006" cy="1"/>
            </a:xfrm>
            <a:prstGeom prst="line">
              <a:avLst/>
            </a:prstGeom>
            <a:noFill/>
            <a:ln w="1016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559" name="線"/>
            <p:cNvSpPr/>
            <p:nvPr/>
          </p:nvSpPr>
          <p:spPr>
            <a:xfrm flipH="1">
              <a:off x="916974" y="353699"/>
              <a:ext cx="4099" cy="575966"/>
            </a:xfrm>
            <a:prstGeom prst="line">
              <a:avLst/>
            </a:prstGeom>
            <a:noFill/>
            <a:ln w="1016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LED1:LED0…"/>
          <p:cNvSpPr txBox="1"/>
          <p:nvPr/>
        </p:nvSpPr>
        <p:spPr>
          <a:xfrm>
            <a:off x="3690937" y="1966912"/>
            <a:ext cx="17002126" cy="7877176"/>
          </a:xfrm>
          <a:prstGeom prst="rect">
            <a:avLst/>
          </a:prstGeom>
          <a:solidFill>
            <a:srgbClr val="000000"/>
          </a:solidFill>
          <a:ln w="177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 defTabSz="821531">
              <a:defRPr sz="84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 defTabSz="821531">
              <a:defRPr sz="84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LED1:LED0</a:t>
            </a:r>
          </a:p>
          <a:p>
            <a:pPr algn="l" defTabSz="821531">
              <a:defRPr sz="84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OK</a:t>
            </a:r>
          </a:p>
          <a:p>
            <a:pPr algn="l" defTabSz="821531">
              <a:defRPr sz="84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 defTabSz="821531">
              <a:defRPr sz="84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 defTabSz="821531">
              <a:defRPr sz="84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563" name="四角形"/>
          <p:cNvSpPr/>
          <p:nvPr/>
        </p:nvSpPr>
        <p:spPr>
          <a:xfrm>
            <a:off x="3913845" y="3114665"/>
            <a:ext cx="458711" cy="103831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64" name="1"/>
          <p:cNvSpPr txBox="1"/>
          <p:nvPr/>
        </p:nvSpPr>
        <p:spPr>
          <a:xfrm>
            <a:off x="7355016" y="7754937"/>
            <a:ext cx="452227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642937">
              <a:defRPr sz="4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565" name="矢印"/>
          <p:cNvSpPr/>
          <p:nvPr/>
        </p:nvSpPr>
        <p:spPr>
          <a:xfrm rot="5400000">
            <a:off x="3250232" y="1137046"/>
            <a:ext cx="1785938" cy="1785939"/>
          </a:xfrm>
          <a:prstGeom prst="rightArrow">
            <a:avLst>
              <a:gd name="adj1" fmla="val 32000"/>
              <a:gd name="adj2" fmla="val 64000"/>
            </a:avLst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566" name="Hit the UP cursor key twice"/>
          <p:cNvSpPr txBox="1"/>
          <p:nvPr/>
        </p:nvSpPr>
        <p:spPr>
          <a:xfrm>
            <a:off x="2964268" y="11664553"/>
            <a:ext cx="18455463" cy="12096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642937">
              <a:defRPr sz="84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Hit the UP cursor key twice</a:t>
            </a:r>
          </a:p>
        </p:txBody>
      </p:sp>
      <p:pic>
        <p:nvPicPr>
          <p:cNvPr id="567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2968921" y="7702496"/>
            <a:ext cx="8642611" cy="3638208"/>
          </a:xfrm>
          <a:prstGeom prst="rect">
            <a:avLst/>
          </a:prstGeom>
          <a:ln w="12700">
            <a:miter lim="400000"/>
          </a:ln>
        </p:spPr>
      </p:pic>
      <p:sp>
        <p:nvSpPr>
          <p:cNvPr id="568" name="円形"/>
          <p:cNvSpPr/>
          <p:nvPr/>
        </p:nvSpPr>
        <p:spPr>
          <a:xfrm>
            <a:off x="10137655" y="9715397"/>
            <a:ext cx="981709" cy="981709"/>
          </a:xfrm>
          <a:prstGeom prst="ellipse">
            <a:avLst/>
          </a:prstGeom>
          <a:ln w="355600">
            <a:solidFill>
              <a:srgbClr val="C82506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69" name="↑"/>
          <p:cNvSpPr txBox="1"/>
          <p:nvPr/>
        </p:nvSpPr>
        <p:spPr>
          <a:xfrm>
            <a:off x="10409906" y="9893513"/>
            <a:ext cx="417712" cy="625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642937">
              <a:defRPr sz="3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↑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LED1:LED0…"/>
          <p:cNvSpPr txBox="1"/>
          <p:nvPr/>
        </p:nvSpPr>
        <p:spPr>
          <a:xfrm>
            <a:off x="3690937" y="1966912"/>
            <a:ext cx="17002126" cy="7877176"/>
          </a:xfrm>
          <a:prstGeom prst="rect">
            <a:avLst/>
          </a:prstGeom>
          <a:solidFill>
            <a:srgbClr val="000000"/>
          </a:solidFill>
          <a:ln w="177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 defTabSz="821531">
              <a:defRPr sz="84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 defTabSz="821531">
              <a:defRPr sz="84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LED1:LED0</a:t>
            </a:r>
          </a:p>
          <a:p>
            <a:pPr algn="l" defTabSz="821531">
              <a:defRPr sz="84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OK</a:t>
            </a:r>
          </a:p>
          <a:p>
            <a:pPr algn="l" defTabSz="821531">
              <a:defRPr sz="84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 defTabSz="821531">
              <a:defRPr sz="84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 defTabSz="821531">
              <a:defRPr sz="84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572" name="Press enter key again"/>
          <p:cNvSpPr txBox="1"/>
          <p:nvPr/>
        </p:nvSpPr>
        <p:spPr>
          <a:xfrm>
            <a:off x="4914379" y="11664553"/>
            <a:ext cx="14555242" cy="12096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642937">
              <a:defRPr sz="84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Press enter key again</a:t>
            </a:r>
          </a:p>
        </p:txBody>
      </p:sp>
      <p:sp>
        <p:nvSpPr>
          <p:cNvPr id="573" name="四角形"/>
          <p:cNvSpPr/>
          <p:nvPr/>
        </p:nvSpPr>
        <p:spPr>
          <a:xfrm>
            <a:off x="3913845" y="5386345"/>
            <a:ext cx="458711" cy="103831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574" name="1"/>
          <p:cNvSpPr txBox="1"/>
          <p:nvPr/>
        </p:nvSpPr>
        <p:spPr>
          <a:xfrm>
            <a:off x="7355016" y="7754937"/>
            <a:ext cx="452227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642937">
              <a:defRPr sz="4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</a:t>
            </a:r>
          </a:p>
        </p:txBody>
      </p:sp>
      <p:pic>
        <p:nvPicPr>
          <p:cNvPr id="575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2968921" y="7702496"/>
            <a:ext cx="8642611" cy="3638208"/>
          </a:xfrm>
          <a:prstGeom prst="rect">
            <a:avLst/>
          </a:prstGeom>
          <a:ln w="12700">
            <a:miter lim="400000"/>
          </a:ln>
        </p:spPr>
      </p:pic>
      <p:sp>
        <p:nvSpPr>
          <p:cNvPr id="576" name="円形"/>
          <p:cNvSpPr/>
          <p:nvPr/>
        </p:nvSpPr>
        <p:spPr>
          <a:xfrm>
            <a:off x="10322203" y="8578350"/>
            <a:ext cx="1565114" cy="1565114"/>
          </a:xfrm>
          <a:prstGeom prst="ellipse">
            <a:avLst/>
          </a:prstGeom>
          <a:ln w="355600">
            <a:solidFill>
              <a:srgbClr val="C82506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Quiz time!"/>
          <p:cNvSpPr txBox="1"/>
          <p:nvPr>
            <p:ph type="title"/>
          </p:nvPr>
        </p:nvSpPr>
        <p:spPr>
          <a:xfrm>
            <a:off x="3233849" y="3108507"/>
            <a:ext cx="17916301" cy="4303134"/>
          </a:xfrm>
          <a:prstGeom prst="rect">
            <a:avLst/>
          </a:prstGeom>
        </p:spPr>
        <p:txBody>
          <a:bodyPr/>
          <a:lstStyle/>
          <a:p>
            <a:pPr/>
            <a:r>
              <a:t>Quiz time!</a:t>
            </a:r>
          </a:p>
        </p:txBody>
      </p:sp>
      <p:pic>
        <p:nvPicPr>
          <p:cNvPr id="579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782988" y="8364047"/>
            <a:ext cx="4818023" cy="451265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How many times…"/>
          <p:cNvSpPr txBox="1"/>
          <p:nvPr/>
        </p:nvSpPr>
        <p:spPr>
          <a:xfrm>
            <a:off x="1903739" y="6772039"/>
            <a:ext cx="20576522" cy="58324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defTabSz="821531">
              <a:defRPr sz="112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How many times</a:t>
            </a:r>
          </a:p>
          <a:p>
            <a:pPr defTabSz="821531">
              <a:defRPr sz="112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can this </a:t>
            </a:r>
            <a:r>
              <a:rPr>
                <a:solidFill>
                  <a:schemeClr val="accent5">
                    <a:lumOff val="-29866"/>
                  </a:schemeClr>
                </a:solidFill>
              </a:rPr>
              <a:t>$1</a:t>
            </a:r>
            <a:r>
              <a:t> computer</a:t>
            </a:r>
          </a:p>
          <a:p>
            <a:pPr defTabSz="821531">
              <a:defRPr sz="112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calculate in 1 second?</a:t>
            </a:r>
          </a:p>
        </p:txBody>
      </p:sp>
      <p:grpSp>
        <p:nvGrpSpPr>
          <p:cNvPr id="585" name="グループ"/>
          <p:cNvGrpSpPr/>
          <p:nvPr/>
        </p:nvGrpSpPr>
        <p:grpSpPr>
          <a:xfrm>
            <a:off x="14608917" y="282206"/>
            <a:ext cx="6358497" cy="3850743"/>
            <a:chOff x="0" y="0"/>
            <a:chExt cx="6358495" cy="3850741"/>
          </a:xfrm>
        </p:grpSpPr>
        <p:sp>
          <p:nvSpPr>
            <p:cNvPr id="582" name="吹き出し"/>
            <p:cNvSpPr/>
            <p:nvPr/>
          </p:nvSpPr>
          <p:spPr>
            <a:xfrm>
              <a:off x="0" y="0"/>
              <a:ext cx="6358496" cy="3850742"/>
            </a:xfrm>
            <a:prstGeom prst="wedgeEllipseCallout">
              <a:avLst>
                <a:gd name="adj1" fmla="val -52824"/>
                <a:gd name="adj2" fmla="val 47187"/>
              </a:avLst>
            </a:prstGeom>
            <a:solidFill>
              <a:srgbClr val="FFFFFF"/>
            </a:solidFill>
            <a:ln w="635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200">
                  <a:solidFill>
                    <a:srgbClr val="FFFFFF"/>
                  </a:solidFill>
                </a:defRPr>
              </a:pPr>
            </a:p>
          </p:txBody>
        </p:sp>
        <p:pic>
          <p:nvPicPr>
            <p:cNvPr id="583" name="pasted-image.tiff" descr="pasted-image.tif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039091" y="1075525"/>
              <a:ext cx="4421432" cy="90541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84" name="CPU"/>
            <p:cNvSpPr txBox="1"/>
            <p:nvPr/>
          </p:nvSpPr>
          <p:spPr>
            <a:xfrm>
              <a:off x="2219519" y="2299465"/>
              <a:ext cx="2060576" cy="7778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 defTabSz="821531">
                <a:defRPr sz="5000">
                  <a:solidFill>
                    <a:srgbClr val="000000"/>
                  </a:solidFill>
                  <a:latin typeface="IchigoJam 1.4 Regular"/>
                  <a:ea typeface="IchigoJam 1.4 Regular"/>
                  <a:cs typeface="IchigoJam 1.4 Regular"/>
                  <a:sym typeface="IchigoJam 1.4 Regular"/>
                </a:defRPr>
              </a:lvl1pPr>
            </a:lstStyle>
            <a:p>
              <a:pPr/>
              <a:r>
                <a:t>CPU</a:t>
              </a:r>
            </a:p>
          </p:txBody>
        </p:sp>
      </p:grpSp>
      <p:pic>
        <p:nvPicPr>
          <p:cNvPr id="586" name="ペーストされたムービー.png" descr="ペーストされたムービー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799803" y="2450655"/>
            <a:ext cx="3341970" cy="352020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250 million times in 1 second"/>
          <p:cNvSpPr txBox="1"/>
          <p:nvPr/>
        </p:nvSpPr>
        <p:spPr>
          <a:xfrm>
            <a:off x="2042778" y="7235589"/>
            <a:ext cx="20298444" cy="49053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defTabSz="821531">
              <a:defRPr sz="150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rPr>
                <a:solidFill>
                  <a:srgbClr val="C82506"/>
                </a:solidFill>
              </a:rPr>
              <a:t>250 million</a:t>
            </a:r>
            <a:r>
              <a:t> times in 1 second</a:t>
            </a:r>
          </a:p>
        </p:txBody>
      </p:sp>
      <p:grpSp>
        <p:nvGrpSpPr>
          <p:cNvPr id="592" name="グループ"/>
          <p:cNvGrpSpPr/>
          <p:nvPr/>
        </p:nvGrpSpPr>
        <p:grpSpPr>
          <a:xfrm>
            <a:off x="14608917" y="282206"/>
            <a:ext cx="6358497" cy="3850743"/>
            <a:chOff x="0" y="0"/>
            <a:chExt cx="6358495" cy="3850741"/>
          </a:xfrm>
        </p:grpSpPr>
        <p:sp>
          <p:nvSpPr>
            <p:cNvPr id="589" name="吹き出し"/>
            <p:cNvSpPr/>
            <p:nvPr/>
          </p:nvSpPr>
          <p:spPr>
            <a:xfrm>
              <a:off x="0" y="0"/>
              <a:ext cx="6358496" cy="3850742"/>
            </a:xfrm>
            <a:prstGeom prst="wedgeEllipseCallout">
              <a:avLst>
                <a:gd name="adj1" fmla="val -52824"/>
                <a:gd name="adj2" fmla="val 47187"/>
              </a:avLst>
            </a:prstGeom>
            <a:solidFill>
              <a:srgbClr val="FFFFFF"/>
            </a:solidFill>
            <a:ln w="635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200">
                  <a:solidFill>
                    <a:srgbClr val="FFFFFF"/>
                  </a:solidFill>
                </a:defRPr>
              </a:pPr>
            </a:p>
          </p:txBody>
        </p:sp>
        <p:pic>
          <p:nvPicPr>
            <p:cNvPr id="590" name="pasted-image.tiff" descr="pasted-image.tif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039091" y="1075525"/>
              <a:ext cx="4421432" cy="90541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91" name="CPU"/>
            <p:cNvSpPr txBox="1"/>
            <p:nvPr/>
          </p:nvSpPr>
          <p:spPr>
            <a:xfrm>
              <a:off x="2219519" y="2299465"/>
              <a:ext cx="2060576" cy="7778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 defTabSz="821531">
                <a:defRPr sz="5000">
                  <a:solidFill>
                    <a:srgbClr val="000000"/>
                  </a:solidFill>
                  <a:latin typeface="IchigoJam 1.4 Regular"/>
                  <a:ea typeface="IchigoJam 1.4 Regular"/>
                  <a:cs typeface="IchigoJam 1.4 Regular"/>
                  <a:sym typeface="IchigoJam 1.4 Regular"/>
                </a:defRPr>
              </a:lvl1pPr>
            </a:lstStyle>
            <a:p>
              <a:pPr/>
              <a:r>
                <a:t>CPU</a:t>
              </a:r>
            </a:p>
          </p:txBody>
        </p:sp>
      </p:grpSp>
      <p:pic>
        <p:nvPicPr>
          <p:cNvPr id="593" name="ペーストされたムービー.png" descr="ペーストされたムービー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799803" y="2450655"/>
            <a:ext cx="3341970" cy="352020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Kids Lecture…"/>
          <p:cNvSpPr txBox="1"/>
          <p:nvPr/>
        </p:nvSpPr>
        <p:spPr>
          <a:xfrm>
            <a:off x="1473978" y="10820129"/>
            <a:ext cx="9060816" cy="17303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defTabSz="821531">
              <a:defRPr sz="5000">
                <a:solidFill>
                  <a:srgbClr val="000000"/>
                </a:solidFill>
                <a:latin typeface="+mn-lt"/>
                <a:ea typeface="+mn-ea"/>
                <a:cs typeface="+mn-cs"/>
                <a:sym typeface="ヒラギノ角ゴ ProN W6"/>
              </a:defRPr>
            </a:pPr>
            <a:r>
              <a:t>Kids Lecture</a:t>
            </a:r>
          </a:p>
          <a:p>
            <a:pPr defTabSz="821531">
              <a:defRPr sz="5000">
                <a:solidFill>
                  <a:srgbClr val="000000"/>
                </a:solidFill>
                <a:latin typeface="+mn-lt"/>
                <a:ea typeface="+mn-ea"/>
                <a:cs typeface="+mn-cs"/>
                <a:sym typeface="ヒラギノ角ゴ ProN W6"/>
              </a:defRPr>
            </a:pPr>
            <a:r>
              <a:t>in companies on Saturday</a:t>
            </a:r>
          </a:p>
        </p:txBody>
      </p:sp>
      <p:sp>
        <p:nvSpPr>
          <p:cNvPr id="237" name="矢印"/>
          <p:cNvSpPr/>
          <p:nvPr/>
        </p:nvSpPr>
        <p:spPr>
          <a:xfrm>
            <a:off x="10810278" y="6863377"/>
            <a:ext cx="1270001" cy="1270001"/>
          </a:xfrm>
          <a:prstGeom prst="rightArrow">
            <a:avLst>
              <a:gd name="adj1" fmla="val 32000"/>
              <a:gd name="adj2" fmla="val 64000"/>
            </a:avLst>
          </a:prstGeom>
          <a:blipFill>
            <a:blip r:embed="rId2"/>
          </a:blip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238" name="Robot Contest for Kids…"/>
          <p:cNvSpPr txBox="1"/>
          <p:nvPr/>
        </p:nvSpPr>
        <p:spPr>
          <a:xfrm>
            <a:off x="1858245" y="682902"/>
            <a:ext cx="20761072" cy="2682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defTabSz="821531">
              <a:defRPr sz="8000">
                <a:solidFill>
                  <a:srgbClr val="000000"/>
                </a:solidFill>
              </a:defRPr>
            </a:pPr>
            <a:r>
              <a:t>Robot Contest for Kids</a:t>
            </a:r>
          </a:p>
          <a:p>
            <a:pPr defTabSz="821531">
              <a:defRPr sz="8000">
                <a:solidFill>
                  <a:srgbClr val="000000"/>
                </a:solidFill>
              </a:defRPr>
            </a:pPr>
            <a:r>
              <a:t>Echizen Crab Robot Contest from FUKUI</a:t>
            </a:r>
          </a:p>
        </p:txBody>
      </p:sp>
      <p:pic>
        <p:nvPicPr>
          <p:cNvPr id="239" name="pasted-image.tiff" descr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53893" y="4201162"/>
            <a:ext cx="8900986" cy="5707758"/>
          </a:xfrm>
          <a:prstGeom prst="rect">
            <a:avLst/>
          </a:prstGeom>
          <a:ln w="12700">
            <a:miter lim="400000"/>
          </a:ln>
        </p:spPr>
      </p:pic>
      <p:pic>
        <p:nvPicPr>
          <p:cNvPr id="240" name="pasted-image.tiff" descr="pasted-image.tif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600779" y="4201163"/>
            <a:ext cx="9159863" cy="5873762"/>
          </a:xfrm>
          <a:prstGeom prst="rect">
            <a:avLst/>
          </a:prstGeom>
          <a:ln w="12700">
            <a:miter lim="400000"/>
          </a:ln>
        </p:spPr>
      </p:pic>
      <p:sp>
        <p:nvSpPr>
          <p:cNvPr id="241" name="Every Winter…"/>
          <p:cNvSpPr txBox="1"/>
          <p:nvPr/>
        </p:nvSpPr>
        <p:spPr>
          <a:xfrm>
            <a:off x="12968167" y="10635185"/>
            <a:ext cx="7280911" cy="24987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defTabSz="821531">
              <a:defRPr sz="5000">
                <a:solidFill>
                  <a:srgbClr val="000000"/>
                </a:solidFill>
                <a:latin typeface="+mn-lt"/>
                <a:ea typeface="+mn-ea"/>
                <a:cs typeface="+mn-cs"/>
                <a:sym typeface="ヒラギノ角ゴ ProN W6"/>
              </a:defRPr>
            </a:pPr>
            <a:r>
              <a:t>Every Winter</a:t>
            </a:r>
          </a:p>
          <a:p>
            <a:pPr defTabSz="821531">
              <a:defRPr sz="5000">
                <a:solidFill>
                  <a:srgbClr val="000000"/>
                </a:solidFill>
                <a:latin typeface="+mn-lt"/>
                <a:ea typeface="+mn-ea"/>
                <a:cs typeface="+mn-cs"/>
                <a:sym typeface="ヒラギノ角ゴ ProN W6"/>
              </a:defRPr>
            </a:pPr>
            <a:r>
              <a:t>This year Japan cup!</a:t>
            </a:r>
          </a:p>
          <a:p>
            <a:pPr defTabSz="821531">
              <a:defRPr sz="3500">
                <a:solidFill>
                  <a:srgbClr val="000000"/>
                </a:solidFill>
              </a:defRPr>
            </a:pPr>
            <a:r>
              <a:t>https://kani-robocon.com/</a:t>
            </a:r>
          </a:p>
        </p:txBody>
      </p:sp>
      <p:pic>
        <p:nvPicPr>
          <p:cNvPr id="242" name="pasted-image.tiff" descr="pasted-image.tif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8727049" y="7623771"/>
            <a:ext cx="5715001" cy="5270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95" name="Table 1"/>
          <p:cNvGraphicFramePr/>
          <p:nvPr/>
        </p:nvGraphicFramePr>
        <p:xfrm>
          <a:off x="23273" y="541631"/>
          <a:ext cx="24384001" cy="12632738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6096000"/>
                <a:gridCol w="6096000"/>
                <a:gridCol w="6096000"/>
                <a:gridCol w="6096000"/>
              </a:tblGrid>
              <a:tr h="4330712"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45796">
                <a:tc>
                  <a:txBody>
                    <a:bodyPr/>
                    <a:lstStyle/>
                    <a:p>
                      <a:pPr defTabSz="914400"/>
                      <a:r>
                        <a:rPr sz="5000"/>
                        <a:t>IchigoJam P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5000"/>
                        <a:t>iPhone 16 Pro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5000"/>
                        <a:t>NVIDIA 4090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5000"/>
                        <a:t>NVIDIA
DGX GH200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2095647">
                <a:tc>
                  <a:txBody>
                    <a:bodyPr/>
                    <a:lstStyle/>
                    <a:p>
                      <a:pPr defTabSz="914400"/>
                      <a:r>
                        <a:rPr sz="5000"/>
                        <a:t>250M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5000"/>
                        <a:t>36T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5000"/>
                        <a:t>1300T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5000"/>
                        <a:t>1E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36283">
                <a:tc>
                  <a:txBody>
                    <a:bodyPr/>
                    <a:lstStyle/>
                    <a:p>
                      <a:pPr defTabSz="914400"/>
                      <a:r>
                        <a:rPr sz="5000">
                          <a:solidFill>
                            <a:srgbClr val="C82506"/>
                          </a:solidFill>
                          <a:latin typeface="+mn-lt"/>
                          <a:ea typeface="+mn-ea"/>
                          <a:cs typeface="+mn-cs"/>
                          <a:sym typeface="ヒラギノ角ゴ ProN W6"/>
                        </a:rPr>
                        <a:t>IchigoJam
x n?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5000">
                          <a:solidFill>
                            <a:srgbClr val="C82506"/>
                          </a:solidFill>
                          <a:latin typeface="+mn-lt"/>
                          <a:ea typeface="+mn-ea"/>
                          <a:cs typeface="+mn-cs"/>
                          <a:sym typeface="ヒラギノ角ゴ ProN W6"/>
                        </a:rPr>
                        <a:t>144k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5000">
                          <a:solidFill>
                            <a:srgbClr val="C82506"/>
                          </a:solidFill>
                          <a:latin typeface="+mn-lt"/>
                          <a:ea typeface="+mn-ea"/>
                          <a:cs typeface="+mn-cs"/>
                          <a:sym typeface="ヒラギノ角ゴ ProN W6"/>
                        </a:rPr>
                        <a:t>5M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5000">
                          <a:solidFill>
                            <a:srgbClr val="C82506"/>
                          </a:solidFill>
                          <a:latin typeface="+mn-lt"/>
                          <a:ea typeface="+mn-ea"/>
                          <a:cs typeface="+mn-cs"/>
                          <a:sym typeface="ヒラギノ角ゴ ProN W6"/>
                        </a:rPr>
                        <a:t>4G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1924298">
                <a:tc>
                  <a:txBody>
                    <a:bodyPr/>
                    <a:lstStyle/>
                    <a:p>
                      <a:pPr defTabSz="914400"/>
                      <a:r>
                        <a:rPr sz="5000"/>
                        <a:t>$15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5000"/>
                        <a:t>$1500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5000"/>
                        <a:t>$3000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5000"/>
                        <a:t>$?M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596" name="CC BY IchigoJam"/>
          <p:cNvSpPr txBox="1"/>
          <p:nvPr/>
        </p:nvSpPr>
        <p:spPr>
          <a:xfrm>
            <a:off x="2065805" y="4096122"/>
            <a:ext cx="2270761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584200">
              <a:defRPr sz="2000">
                <a:solidFill>
                  <a:srgbClr val="000000"/>
                </a:solidFill>
              </a:defRPr>
            </a:lvl1pPr>
          </a:lstStyle>
          <a:p>
            <a:pPr/>
            <a:r>
              <a:t>CC BY IchigoJam</a:t>
            </a:r>
          </a:p>
        </p:txBody>
      </p:sp>
      <p:sp>
        <p:nvSpPr>
          <p:cNvPr id="597" name="(C)Apple"/>
          <p:cNvSpPr txBox="1"/>
          <p:nvPr/>
        </p:nvSpPr>
        <p:spPr>
          <a:xfrm>
            <a:off x="8346009" y="4196392"/>
            <a:ext cx="1214629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584200">
              <a:defRPr sz="2000">
                <a:solidFill>
                  <a:srgbClr val="000000"/>
                </a:solidFill>
              </a:defRPr>
            </a:lvl1pPr>
          </a:lstStyle>
          <a:p>
            <a:pPr/>
            <a:r>
              <a:t>(C)Apple</a:t>
            </a:r>
          </a:p>
        </p:txBody>
      </p:sp>
      <p:sp>
        <p:nvSpPr>
          <p:cNvPr id="598" name="(C)NVIDIA"/>
          <p:cNvSpPr txBox="1"/>
          <p:nvPr/>
        </p:nvSpPr>
        <p:spPr>
          <a:xfrm>
            <a:off x="14144206" y="4069029"/>
            <a:ext cx="1375411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584200">
              <a:defRPr sz="2000">
                <a:solidFill>
                  <a:srgbClr val="000000"/>
                </a:solidFill>
              </a:defRPr>
            </a:lvl1pPr>
          </a:lstStyle>
          <a:p>
            <a:pPr/>
            <a:r>
              <a:t>(C)NVIDIA</a:t>
            </a:r>
          </a:p>
        </p:txBody>
      </p:sp>
      <p:sp>
        <p:nvSpPr>
          <p:cNvPr id="599" name="(C)NVIDIA"/>
          <p:cNvSpPr txBox="1"/>
          <p:nvPr/>
        </p:nvSpPr>
        <p:spPr>
          <a:xfrm>
            <a:off x="20447806" y="4170228"/>
            <a:ext cx="1375411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584200">
              <a:defRPr sz="2000">
                <a:solidFill>
                  <a:srgbClr val="000000"/>
                </a:solidFill>
              </a:defRPr>
            </a:lvl1pPr>
          </a:lstStyle>
          <a:p>
            <a:pPr/>
            <a:r>
              <a:t>(C)NVIDIA</a:t>
            </a:r>
          </a:p>
        </p:txBody>
      </p:sp>
      <p:pic>
        <p:nvPicPr>
          <p:cNvPr id="600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725710" y="1135210"/>
            <a:ext cx="2455226" cy="3021816"/>
          </a:xfrm>
          <a:prstGeom prst="rect">
            <a:avLst/>
          </a:prstGeom>
          <a:ln w="12700">
            <a:miter lim="400000"/>
          </a:ln>
        </p:spPr>
      </p:pic>
      <p:pic>
        <p:nvPicPr>
          <p:cNvPr id="601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749111" y="1246749"/>
            <a:ext cx="4165601" cy="2298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602" name="pasted-image.png" descr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8374270" y="1888720"/>
            <a:ext cx="5522483" cy="1014758"/>
          </a:xfrm>
          <a:prstGeom prst="rect">
            <a:avLst/>
          </a:prstGeom>
          <a:ln w="12700">
            <a:miter lim="400000"/>
          </a:ln>
        </p:spPr>
      </p:pic>
      <p:pic>
        <p:nvPicPr>
          <p:cNvPr id="603" name="画像" descr="画像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02367" y="1438302"/>
            <a:ext cx="3796669" cy="241563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WAIT"/>
          <p:cNvSpPr txBox="1"/>
          <p:nvPr>
            <p:ph type="title"/>
          </p:nvPr>
        </p:nvSpPr>
        <p:spPr>
          <a:xfrm>
            <a:off x="3233849" y="3108507"/>
            <a:ext cx="17916301" cy="4303134"/>
          </a:xfrm>
          <a:prstGeom prst="rect">
            <a:avLst/>
          </a:prstGeom>
        </p:spPr>
        <p:txBody>
          <a:bodyPr/>
          <a:lstStyle/>
          <a:p>
            <a:pPr/>
            <a:r>
              <a:t>WAIT</a:t>
            </a:r>
          </a:p>
        </p:txBody>
      </p:sp>
      <p:pic>
        <p:nvPicPr>
          <p:cNvPr id="606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782988" y="8364047"/>
            <a:ext cx="4818023" cy="451265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WAIT180"/>
          <p:cNvSpPr txBox="1"/>
          <p:nvPr/>
        </p:nvSpPr>
        <p:spPr>
          <a:xfrm>
            <a:off x="7645300" y="5065414"/>
            <a:ext cx="17904025" cy="4498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 defTabSz="821531">
              <a:lnSpc>
                <a:spcPct val="130000"/>
              </a:lnSpc>
              <a:defRPr sz="70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WAIT180</a:t>
            </a:r>
          </a:p>
          <a:p>
            <a:pPr algn="l" defTabSz="821531">
              <a:lnSpc>
                <a:spcPct val="130000"/>
              </a:lnSpc>
              <a:defRPr sz="70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 defTabSz="821531">
              <a:lnSpc>
                <a:spcPct val="130000"/>
              </a:lnSpc>
              <a:defRPr sz="70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grpSp>
        <p:nvGrpSpPr>
          <p:cNvPr id="612" name="グループ"/>
          <p:cNvGrpSpPr/>
          <p:nvPr/>
        </p:nvGrpSpPr>
        <p:grpSpPr>
          <a:xfrm>
            <a:off x="14119505" y="5167085"/>
            <a:ext cx="652967" cy="678606"/>
            <a:chOff x="0" y="0"/>
            <a:chExt cx="652966" cy="678604"/>
          </a:xfrm>
        </p:grpSpPr>
        <p:sp>
          <p:nvSpPr>
            <p:cNvPr id="609" name="四角形"/>
            <p:cNvSpPr/>
            <p:nvPr/>
          </p:nvSpPr>
          <p:spPr>
            <a:xfrm>
              <a:off x="0" y="0"/>
              <a:ext cx="652967" cy="678605"/>
            </a:xfrm>
            <a:prstGeom prst="rect">
              <a:avLst/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10" name="線"/>
            <p:cNvSpPr/>
            <p:nvPr/>
          </p:nvSpPr>
          <p:spPr>
            <a:xfrm flipH="1" flipV="1">
              <a:off x="92852" y="458262"/>
              <a:ext cx="404097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11" name="線"/>
            <p:cNvSpPr/>
            <p:nvPr/>
          </p:nvSpPr>
          <p:spPr>
            <a:xfrm flipH="1">
              <a:off x="477504" y="184184"/>
              <a:ext cx="2135" cy="299928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613" name="To wait seconds"/>
          <p:cNvSpPr txBox="1"/>
          <p:nvPr/>
        </p:nvSpPr>
        <p:spPr>
          <a:xfrm>
            <a:off x="6881025" y="567928"/>
            <a:ext cx="10621950" cy="12096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642937">
              <a:defRPr sz="84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To wait seconds</a:t>
            </a:r>
          </a:p>
        </p:txBody>
      </p:sp>
      <p:sp>
        <p:nvSpPr>
          <p:cNvPr id="614" name="How long did it take you…"/>
          <p:cNvSpPr txBox="1"/>
          <p:nvPr/>
        </p:nvSpPr>
        <p:spPr>
          <a:xfrm>
            <a:off x="1582762" y="7951887"/>
            <a:ext cx="21218475" cy="2809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defTabSz="642937">
              <a:defRPr sz="84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How long did it take you</a:t>
            </a:r>
          </a:p>
          <a:p>
            <a:pPr defTabSz="642937">
              <a:defRPr sz="84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to press enter and then “OK”?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LED1:WAIT180:LED0"/>
          <p:cNvSpPr txBox="1"/>
          <p:nvPr/>
        </p:nvSpPr>
        <p:spPr>
          <a:xfrm>
            <a:off x="4430613" y="5533727"/>
            <a:ext cx="17904024" cy="21875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 defTabSz="821531">
              <a:lnSpc>
                <a:spcPct val="130000"/>
              </a:lnSpc>
              <a:defRPr sz="70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LED1:WAIT180:LED0</a:t>
            </a:r>
          </a:p>
        </p:txBody>
      </p:sp>
      <p:grpSp>
        <p:nvGrpSpPr>
          <p:cNvPr id="620" name="グループ"/>
          <p:cNvGrpSpPr/>
          <p:nvPr/>
        </p:nvGrpSpPr>
        <p:grpSpPr>
          <a:xfrm>
            <a:off x="19810693" y="5645275"/>
            <a:ext cx="652967" cy="678606"/>
            <a:chOff x="0" y="0"/>
            <a:chExt cx="652966" cy="678604"/>
          </a:xfrm>
        </p:grpSpPr>
        <p:sp>
          <p:nvSpPr>
            <p:cNvPr id="617" name="四角形"/>
            <p:cNvSpPr/>
            <p:nvPr/>
          </p:nvSpPr>
          <p:spPr>
            <a:xfrm>
              <a:off x="0" y="0"/>
              <a:ext cx="652967" cy="678605"/>
            </a:xfrm>
            <a:prstGeom prst="rect">
              <a:avLst/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18" name="線"/>
            <p:cNvSpPr/>
            <p:nvPr/>
          </p:nvSpPr>
          <p:spPr>
            <a:xfrm flipH="1" flipV="1">
              <a:off x="92852" y="458262"/>
              <a:ext cx="404097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19" name="線"/>
            <p:cNvSpPr/>
            <p:nvPr/>
          </p:nvSpPr>
          <p:spPr>
            <a:xfrm flipH="1">
              <a:off x="477504" y="184184"/>
              <a:ext cx="2135" cy="299928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621" name="Turn the light on.…"/>
          <p:cNvSpPr txBox="1"/>
          <p:nvPr/>
        </p:nvSpPr>
        <p:spPr>
          <a:xfrm>
            <a:off x="5741341" y="20764"/>
            <a:ext cx="12473916" cy="44100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defTabSz="642937">
              <a:defRPr sz="84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Turn the light on.</a:t>
            </a:r>
          </a:p>
          <a:p>
            <a:pPr defTabSz="642937">
              <a:defRPr sz="84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Wait 3 sec.</a:t>
            </a:r>
          </a:p>
          <a:p>
            <a:pPr defTabSz="642937">
              <a:defRPr sz="84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Turn the light off.</a:t>
            </a:r>
          </a:p>
        </p:txBody>
      </p:sp>
      <p:sp>
        <p:nvSpPr>
          <p:cNvPr id="622" name="矢印"/>
          <p:cNvSpPr/>
          <p:nvPr/>
        </p:nvSpPr>
        <p:spPr>
          <a:xfrm rot="16200000">
            <a:off x="7961035" y="6855666"/>
            <a:ext cx="1004126" cy="797999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2"/>
          </a:blip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623" name="矢印"/>
          <p:cNvSpPr/>
          <p:nvPr/>
        </p:nvSpPr>
        <p:spPr>
          <a:xfrm rot="16200000">
            <a:off x="15116691" y="6724698"/>
            <a:ext cx="1004126" cy="797998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3"/>
          </a:blip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</a:p>
        </p:txBody>
      </p:sp>
      <p:pic>
        <p:nvPicPr>
          <p:cNvPr id="624" name="pasted-image.png" descr="pasted-image.png"/>
          <p:cNvPicPr>
            <a:picLocks noChangeAspect="1"/>
          </p:cNvPicPr>
          <p:nvPr/>
        </p:nvPicPr>
        <p:blipFill>
          <a:blip r:embed="rId4">
            <a:extLst/>
          </a:blip>
          <a:srcRect l="0" t="0" r="1643" b="0"/>
          <a:stretch>
            <a:fillRect/>
          </a:stretch>
        </p:blipFill>
        <p:spPr>
          <a:xfrm>
            <a:off x="4141687" y="9964684"/>
            <a:ext cx="8642611" cy="3638207"/>
          </a:xfrm>
          <a:prstGeom prst="rect">
            <a:avLst/>
          </a:prstGeom>
          <a:ln w="12700">
            <a:miter lim="400000"/>
          </a:ln>
        </p:spPr>
      </p:pic>
      <p:sp>
        <p:nvSpPr>
          <p:cNvPr id="625" name="円形"/>
          <p:cNvSpPr/>
          <p:nvPr/>
        </p:nvSpPr>
        <p:spPr>
          <a:xfrm>
            <a:off x="9607827" y="11417990"/>
            <a:ext cx="981709" cy="981709"/>
          </a:xfrm>
          <a:prstGeom prst="ellipse">
            <a:avLst/>
          </a:prstGeom>
          <a:ln w="355600">
            <a:solidFill>
              <a:srgbClr val="C82506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626" name=":"/>
          <p:cNvSpPr txBox="1"/>
          <p:nvPr/>
        </p:nvSpPr>
        <p:spPr>
          <a:xfrm>
            <a:off x="13922875" y="10133571"/>
            <a:ext cx="1357593" cy="1400176"/>
          </a:xfrm>
          <a:prstGeom prst="rect">
            <a:avLst/>
          </a:prstGeom>
          <a:solidFill>
            <a:srgbClr val="000000"/>
          </a:solidFill>
          <a:ln w="177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 defTabSz="821531">
              <a:defRPr sz="84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:</a:t>
            </a:r>
          </a:p>
        </p:txBody>
      </p:sp>
      <p:sp>
        <p:nvSpPr>
          <p:cNvPr id="627" name=";"/>
          <p:cNvSpPr txBox="1"/>
          <p:nvPr/>
        </p:nvSpPr>
        <p:spPr>
          <a:xfrm>
            <a:off x="13922875" y="11846673"/>
            <a:ext cx="1357593" cy="1400176"/>
          </a:xfrm>
          <a:prstGeom prst="rect">
            <a:avLst/>
          </a:prstGeom>
          <a:solidFill>
            <a:srgbClr val="000000"/>
          </a:solidFill>
          <a:ln w="177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 defTabSz="821531">
              <a:defRPr sz="84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;</a:t>
            </a:r>
          </a:p>
        </p:txBody>
      </p:sp>
      <p:sp>
        <p:nvSpPr>
          <p:cNvPr id="628" name="Colon"/>
          <p:cNvSpPr txBox="1"/>
          <p:nvPr/>
        </p:nvSpPr>
        <p:spPr>
          <a:xfrm>
            <a:off x="17026678" y="10114585"/>
            <a:ext cx="3286869" cy="15515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>
            <a:lvl1pPr algn="l" defTabSz="821531">
              <a:defRPr sz="56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Colon</a:t>
            </a:r>
          </a:p>
        </p:txBody>
      </p:sp>
      <p:sp>
        <p:nvSpPr>
          <p:cNvPr id="629" name="Semicolon"/>
          <p:cNvSpPr txBox="1"/>
          <p:nvPr/>
        </p:nvSpPr>
        <p:spPr>
          <a:xfrm>
            <a:off x="15780018" y="11789970"/>
            <a:ext cx="4661666" cy="15515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>
            <a:lvl1pPr algn="l" defTabSz="821531">
              <a:defRPr sz="56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Semicolon</a:t>
            </a:r>
          </a:p>
        </p:txBody>
      </p:sp>
      <p:sp>
        <p:nvSpPr>
          <p:cNvPr id="630" name="円形"/>
          <p:cNvSpPr/>
          <p:nvPr/>
        </p:nvSpPr>
        <p:spPr>
          <a:xfrm>
            <a:off x="15814523" y="10381966"/>
            <a:ext cx="981708" cy="981709"/>
          </a:xfrm>
          <a:prstGeom prst="ellipse">
            <a:avLst/>
          </a:prstGeom>
          <a:ln w="355600">
            <a:solidFill>
              <a:srgbClr val="C82506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631" name="Shift+;"/>
          <p:cNvSpPr txBox="1"/>
          <p:nvPr/>
        </p:nvSpPr>
        <p:spPr>
          <a:xfrm>
            <a:off x="6849429" y="7653260"/>
            <a:ext cx="3286869" cy="15515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>
            <a:lvl1pPr algn="l" defTabSz="821531">
              <a:defRPr sz="56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Shift+;</a:t>
            </a:r>
          </a:p>
        </p:txBody>
      </p:sp>
      <p:sp>
        <p:nvSpPr>
          <p:cNvPr id="632" name="Shift+;"/>
          <p:cNvSpPr txBox="1"/>
          <p:nvPr/>
        </p:nvSpPr>
        <p:spPr>
          <a:xfrm>
            <a:off x="14147959" y="7653260"/>
            <a:ext cx="3286870" cy="15515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>
            <a:lvl1pPr algn="l" defTabSz="821531">
              <a:defRPr sz="56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Shift+;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LED1:WAIT180:LED0:WAIT60:LED1:WAIT60:LED0"/>
          <p:cNvSpPr txBox="1"/>
          <p:nvPr/>
        </p:nvSpPr>
        <p:spPr>
          <a:xfrm>
            <a:off x="887331" y="6326187"/>
            <a:ext cx="22474484" cy="1920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 defTabSz="821531">
              <a:lnSpc>
                <a:spcPct val="150000"/>
              </a:lnSpc>
              <a:defRPr sz="56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LED1:WAIT180:LED0</a:t>
            </a:r>
            <a:r>
              <a:rPr>
                <a:solidFill>
                  <a:srgbClr val="C82506"/>
                </a:solidFill>
              </a:rPr>
              <a:t>:WAIT60:LED1:WAIT60:LED0</a:t>
            </a:r>
          </a:p>
        </p:txBody>
      </p:sp>
      <p:sp>
        <p:nvSpPr>
          <p:cNvPr id="635" name="Light on twice"/>
          <p:cNvSpPr/>
          <p:nvPr/>
        </p:nvSpPr>
        <p:spPr>
          <a:xfrm>
            <a:off x="12305109" y="10247839"/>
            <a:ext cx="9314317" cy="5051693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rgbClr val="70BF41"/>
          </a:solid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defTabSz="821531">
              <a:defRPr sz="62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Light on twice</a:t>
            </a:r>
          </a:p>
        </p:txBody>
      </p:sp>
      <p:sp>
        <p:nvSpPr>
          <p:cNvPr id="636" name="Write following it…"/>
          <p:cNvSpPr txBox="1"/>
          <p:nvPr>
            <p:ph type="title"/>
          </p:nvPr>
        </p:nvSpPr>
        <p:spPr>
          <a:xfrm>
            <a:off x="3233849" y="661453"/>
            <a:ext cx="17916301" cy="3819937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defTabSz="525779">
              <a:defRPr sz="7168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Write following it</a:t>
            </a:r>
          </a:p>
          <a:p>
            <a:pPr defTabSz="525779">
              <a:defRPr sz="7168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And press the Enter key</a:t>
            </a:r>
          </a:p>
          <a:p>
            <a:pPr defTabSz="525779">
              <a:defRPr sz="7168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To turn light on/off twice!</a:t>
            </a:r>
          </a:p>
        </p:txBody>
      </p:sp>
      <p:grpSp>
        <p:nvGrpSpPr>
          <p:cNvPr id="640" name="グループ"/>
          <p:cNvGrpSpPr/>
          <p:nvPr/>
        </p:nvGrpSpPr>
        <p:grpSpPr>
          <a:xfrm>
            <a:off x="8376990" y="7299423"/>
            <a:ext cx="1038265" cy="1079033"/>
            <a:chOff x="0" y="0"/>
            <a:chExt cx="1038264" cy="1079031"/>
          </a:xfrm>
        </p:grpSpPr>
        <p:sp>
          <p:nvSpPr>
            <p:cNvPr id="637" name="四角形"/>
            <p:cNvSpPr/>
            <p:nvPr/>
          </p:nvSpPr>
          <p:spPr>
            <a:xfrm>
              <a:off x="0" y="0"/>
              <a:ext cx="1038265" cy="1079032"/>
            </a:xfrm>
            <a:prstGeom prst="rect">
              <a:avLst/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38" name="線"/>
            <p:cNvSpPr/>
            <p:nvPr/>
          </p:nvSpPr>
          <p:spPr>
            <a:xfrm flipH="1" flipV="1">
              <a:off x="147642" y="728672"/>
              <a:ext cx="642543" cy="1"/>
            </a:xfrm>
            <a:prstGeom prst="line">
              <a:avLst/>
            </a:prstGeom>
            <a:noFill/>
            <a:ln w="1016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39" name="線"/>
            <p:cNvSpPr/>
            <p:nvPr/>
          </p:nvSpPr>
          <p:spPr>
            <a:xfrm flipH="1">
              <a:off x="759266" y="292867"/>
              <a:ext cx="3394" cy="476907"/>
            </a:xfrm>
            <a:prstGeom prst="line">
              <a:avLst/>
            </a:prstGeom>
            <a:noFill/>
            <a:ln w="1016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Can you flash that light 100 times?"/>
          <p:cNvSpPr txBox="1"/>
          <p:nvPr>
            <p:ph type="title"/>
          </p:nvPr>
        </p:nvSpPr>
        <p:spPr>
          <a:xfrm>
            <a:off x="3233849" y="4375546"/>
            <a:ext cx="17916301" cy="3036095"/>
          </a:xfrm>
          <a:prstGeom prst="rect">
            <a:avLst/>
          </a:prstGeom>
        </p:spPr>
        <p:txBody>
          <a:bodyPr/>
          <a:lstStyle>
            <a:lvl1pPr defTabSz="665440">
              <a:defRPr sz="9072"/>
            </a:lvl1pPr>
          </a:lstStyle>
          <a:p>
            <a:pPr/>
            <a:r>
              <a:t>Can you flash that light 100 times?</a:t>
            </a:r>
          </a:p>
        </p:txBody>
      </p:sp>
      <p:pic>
        <p:nvPicPr>
          <p:cNvPr id="643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782988" y="8364047"/>
            <a:ext cx="4818023" cy="451265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LED1:WAIT10:LED0:WAIT10:LED1:WAIT10:LED0:WAIT10:LED1:WAIT10:LED0:WAIT10:LED1:WAIT10:LED0:WAIT10:LED1:WAIT10:LED0:WAIT10:LED1:WAIT10:LED0:WAIT10:LED1:WAIT10:LED0:WAIT10:LED1:WAIT10:LED0:WAIT10:LED1:WAIT10:LED0:WAIT10:LED1:WAIT10:LED0"/>
          <p:cNvSpPr txBox="1"/>
          <p:nvPr/>
        </p:nvSpPr>
        <p:spPr>
          <a:xfrm>
            <a:off x="1370672" y="1109662"/>
            <a:ext cx="22099103" cy="9032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 defTabSz="821531">
              <a:defRPr sz="70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LED1:WAIT10:LED0:WAIT10:LED1:WAIT10:LED0:WAIT10:LED1:WAIT10:LED0:WAIT10:LED1:WAIT10:LED0:WAIT10:LED1:WAIT10:LED0:WAIT10:LED1:WAIT10:LED0:WAIT10:LED1:WAIT10:LED0:WAIT10:LED1:WAIT10:LED0:WAIT10:LED1:WAIT10:LED0:WAIT10:LED1:WAIT10:LED0</a:t>
            </a:r>
          </a:p>
        </p:txBody>
      </p:sp>
      <p:sp>
        <p:nvSpPr>
          <p:cNvPr id="646" name="Light up 10 times"/>
          <p:cNvSpPr/>
          <p:nvPr/>
        </p:nvSpPr>
        <p:spPr>
          <a:xfrm>
            <a:off x="12305109" y="10247839"/>
            <a:ext cx="9314317" cy="5051693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rgbClr val="70BF41"/>
          </a:solid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defTabSz="821531">
              <a:defRPr sz="62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Light up 10 times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Program"/>
          <p:cNvSpPr txBox="1"/>
          <p:nvPr>
            <p:ph type="title"/>
          </p:nvPr>
        </p:nvSpPr>
        <p:spPr>
          <a:xfrm>
            <a:off x="3233849" y="3108507"/>
            <a:ext cx="17916301" cy="4303134"/>
          </a:xfrm>
          <a:prstGeom prst="rect">
            <a:avLst/>
          </a:prstGeom>
        </p:spPr>
        <p:txBody>
          <a:bodyPr/>
          <a:lstStyle/>
          <a:p>
            <a:pPr/>
            <a:r>
              <a:t>Program</a:t>
            </a:r>
          </a:p>
        </p:txBody>
      </p:sp>
      <p:pic>
        <p:nvPicPr>
          <p:cNvPr id="649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782988" y="8364047"/>
            <a:ext cx="4818023" cy="451265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1 LED1:WAIT10…"/>
          <p:cNvSpPr txBox="1"/>
          <p:nvPr/>
        </p:nvSpPr>
        <p:spPr>
          <a:xfrm>
            <a:off x="5764113" y="1911350"/>
            <a:ext cx="17904024" cy="56546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 defTabSz="821531">
              <a:lnSpc>
                <a:spcPct val="130000"/>
              </a:lnSpc>
              <a:defRPr sz="70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 LED1:WAIT10</a:t>
            </a:r>
          </a:p>
          <a:p>
            <a:pPr algn="l" defTabSz="821531">
              <a:lnSpc>
                <a:spcPct val="130000"/>
              </a:lnSpc>
              <a:defRPr sz="70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2 LED0:WAIT10</a:t>
            </a:r>
          </a:p>
          <a:p>
            <a:pPr algn="l" defTabSz="821531">
              <a:lnSpc>
                <a:spcPct val="130000"/>
              </a:lnSpc>
              <a:defRPr sz="70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 defTabSz="821531">
              <a:lnSpc>
                <a:spcPct val="130000"/>
              </a:lnSpc>
              <a:defRPr sz="70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grpSp>
        <p:nvGrpSpPr>
          <p:cNvPr id="655" name="グループ"/>
          <p:cNvGrpSpPr/>
          <p:nvPr/>
        </p:nvGrpSpPr>
        <p:grpSpPr>
          <a:xfrm>
            <a:off x="17561523" y="2077413"/>
            <a:ext cx="652967" cy="678605"/>
            <a:chOff x="0" y="0"/>
            <a:chExt cx="652966" cy="678604"/>
          </a:xfrm>
        </p:grpSpPr>
        <p:sp>
          <p:nvSpPr>
            <p:cNvPr id="652" name="四角形"/>
            <p:cNvSpPr/>
            <p:nvPr/>
          </p:nvSpPr>
          <p:spPr>
            <a:xfrm>
              <a:off x="0" y="0"/>
              <a:ext cx="652967" cy="678605"/>
            </a:xfrm>
            <a:prstGeom prst="rect">
              <a:avLst/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53" name="線"/>
            <p:cNvSpPr/>
            <p:nvPr/>
          </p:nvSpPr>
          <p:spPr>
            <a:xfrm flipH="1" flipV="1">
              <a:off x="92852" y="458262"/>
              <a:ext cx="404097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54" name="線"/>
            <p:cNvSpPr/>
            <p:nvPr/>
          </p:nvSpPr>
          <p:spPr>
            <a:xfrm flipH="1">
              <a:off x="477504" y="184184"/>
              <a:ext cx="2135" cy="299928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grpSp>
        <p:nvGrpSpPr>
          <p:cNvPr id="659" name="グループ"/>
          <p:cNvGrpSpPr/>
          <p:nvPr/>
        </p:nvGrpSpPr>
        <p:grpSpPr>
          <a:xfrm>
            <a:off x="17561523" y="3208507"/>
            <a:ext cx="652967" cy="678605"/>
            <a:chOff x="0" y="0"/>
            <a:chExt cx="652966" cy="678604"/>
          </a:xfrm>
        </p:grpSpPr>
        <p:sp>
          <p:nvSpPr>
            <p:cNvPr id="656" name="四角形"/>
            <p:cNvSpPr/>
            <p:nvPr/>
          </p:nvSpPr>
          <p:spPr>
            <a:xfrm>
              <a:off x="0" y="0"/>
              <a:ext cx="652967" cy="678605"/>
            </a:xfrm>
            <a:prstGeom prst="rect">
              <a:avLst/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57" name="線"/>
            <p:cNvSpPr/>
            <p:nvPr/>
          </p:nvSpPr>
          <p:spPr>
            <a:xfrm flipH="1" flipV="1">
              <a:off x="92852" y="458262"/>
              <a:ext cx="404097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58" name="線"/>
            <p:cNvSpPr/>
            <p:nvPr/>
          </p:nvSpPr>
          <p:spPr>
            <a:xfrm flipH="1">
              <a:off x="477504" y="184184"/>
              <a:ext cx="2135" cy="299928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pic>
        <p:nvPicPr>
          <p:cNvPr id="660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2945109" y="10059934"/>
            <a:ext cx="8642610" cy="3638207"/>
          </a:xfrm>
          <a:prstGeom prst="rect">
            <a:avLst/>
          </a:prstGeom>
          <a:ln w="12700">
            <a:miter lim="400000"/>
          </a:ln>
        </p:spPr>
      </p:pic>
      <p:sp>
        <p:nvSpPr>
          <p:cNvPr id="661" name="円形"/>
          <p:cNvSpPr/>
          <p:nvPr/>
        </p:nvSpPr>
        <p:spPr>
          <a:xfrm>
            <a:off x="5660906" y="11953875"/>
            <a:ext cx="2469710" cy="2469711"/>
          </a:xfrm>
          <a:prstGeom prst="ellipse">
            <a:avLst/>
          </a:prstGeom>
          <a:ln w="355600">
            <a:solidFill>
              <a:srgbClr val="C82506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662" name="Space"/>
          <p:cNvSpPr txBox="1"/>
          <p:nvPr/>
        </p:nvSpPr>
        <p:spPr>
          <a:xfrm>
            <a:off x="5873400" y="4819142"/>
            <a:ext cx="3286869" cy="15515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>
            <a:lvl1pPr algn="l" defTabSz="821531">
              <a:defRPr sz="56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Space</a:t>
            </a:r>
          </a:p>
        </p:txBody>
      </p:sp>
      <p:sp>
        <p:nvSpPr>
          <p:cNvPr id="663" name="矢印"/>
          <p:cNvSpPr/>
          <p:nvPr/>
        </p:nvSpPr>
        <p:spPr>
          <a:xfrm rot="16200000">
            <a:off x="6573956" y="4125375"/>
            <a:ext cx="1004126" cy="797999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3"/>
          </a:blip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664" name="Shift+;"/>
          <p:cNvSpPr txBox="1"/>
          <p:nvPr/>
        </p:nvSpPr>
        <p:spPr>
          <a:xfrm>
            <a:off x="9945054" y="4819142"/>
            <a:ext cx="3286869" cy="15515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>
            <a:lvl1pPr algn="l" defTabSz="821531">
              <a:defRPr sz="56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Shift+;</a:t>
            </a:r>
          </a:p>
        </p:txBody>
      </p:sp>
      <p:sp>
        <p:nvSpPr>
          <p:cNvPr id="665" name="矢印"/>
          <p:cNvSpPr/>
          <p:nvPr/>
        </p:nvSpPr>
        <p:spPr>
          <a:xfrm rot="16200000">
            <a:off x="11086426" y="4065844"/>
            <a:ext cx="1004126" cy="797999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4"/>
          </a:blip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</a:p>
        </p:txBody>
      </p:sp>
      <p:pic>
        <p:nvPicPr>
          <p:cNvPr id="666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12339140" y="10059934"/>
            <a:ext cx="8642611" cy="3638207"/>
          </a:xfrm>
          <a:prstGeom prst="rect">
            <a:avLst/>
          </a:prstGeom>
          <a:ln w="12700">
            <a:miter lim="400000"/>
          </a:ln>
        </p:spPr>
      </p:pic>
      <p:sp>
        <p:nvSpPr>
          <p:cNvPr id="667" name="円形"/>
          <p:cNvSpPr/>
          <p:nvPr/>
        </p:nvSpPr>
        <p:spPr>
          <a:xfrm>
            <a:off x="12578436" y="11858625"/>
            <a:ext cx="1374290" cy="1374290"/>
          </a:xfrm>
          <a:prstGeom prst="ellipse">
            <a:avLst/>
          </a:prstGeom>
          <a:ln w="355600">
            <a:solidFill>
              <a:srgbClr val="C82506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668" name="円形"/>
          <p:cNvSpPr/>
          <p:nvPr/>
        </p:nvSpPr>
        <p:spPr>
          <a:xfrm>
            <a:off x="17805280" y="11513240"/>
            <a:ext cx="981709" cy="981709"/>
          </a:xfrm>
          <a:prstGeom prst="ellipse">
            <a:avLst/>
          </a:prstGeom>
          <a:ln w="355600">
            <a:solidFill>
              <a:srgbClr val="C82506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669" name=":"/>
          <p:cNvSpPr txBox="1"/>
          <p:nvPr/>
        </p:nvSpPr>
        <p:spPr>
          <a:xfrm>
            <a:off x="15767442" y="6728383"/>
            <a:ext cx="1357592" cy="1400176"/>
          </a:xfrm>
          <a:prstGeom prst="rect">
            <a:avLst/>
          </a:prstGeom>
          <a:solidFill>
            <a:srgbClr val="000000"/>
          </a:solidFill>
          <a:ln w="177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 defTabSz="821531">
              <a:defRPr sz="84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:</a:t>
            </a:r>
          </a:p>
        </p:txBody>
      </p:sp>
      <p:sp>
        <p:nvSpPr>
          <p:cNvPr id="670" name=";"/>
          <p:cNvSpPr txBox="1"/>
          <p:nvPr/>
        </p:nvSpPr>
        <p:spPr>
          <a:xfrm>
            <a:off x="15767442" y="8441486"/>
            <a:ext cx="1357592" cy="1400176"/>
          </a:xfrm>
          <a:prstGeom prst="rect">
            <a:avLst/>
          </a:prstGeom>
          <a:solidFill>
            <a:srgbClr val="000000"/>
          </a:solidFill>
          <a:ln w="177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 defTabSz="821531">
              <a:defRPr sz="8400">
                <a:solidFill>
                  <a:srgbClr val="FFFFFF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;</a:t>
            </a:r>
          </a:p>
        </p:txBody>
      </p:sp>
      <p:sp>
        <p:nvSpPr>
          <p:cNvPr id="671" name="Colon"/>
          <p:cNvSpPr txBox="1"/>
          <p:nvPr/>
        </p:nvSpPr>
        <p:spPr>
          <a:xfrm>
            <a:off x="18871245" y="6709398"/>
            <a:ext cx="3286869" cy="15515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>
            <a:lvl1pPr algn="l" defTabSz="821531">
              <a:defRPr sz="56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Colon</a:t>
            </a:r>
          </a:p>
        </p:txBody>
      </p:sp>
      <p:sp>
        <p:nvSpPr>
          <p:cNvPr id="672" name="Semicolon"/>
          <p:cNvSpPr txBox="1"/>
          <p:nvPr/>
        </p:nvSpPr>
        <p:spPr>
          <a:xfrm>
            <a:off x="17624586" y="8384782"/>
            <a:ext cx="4619433" cy="15515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>
            <a:lvl1pPr algn="l" defTabSz="821531">
              <a:defRPr sz="56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Semicolon</a:t>
            </a:r>
          </a:p>
        </p:txBody>
      </p:sp>
      <p:sp>
        <p:nvSpPr>
          <p:cNvPr id="673" name="円形"/>
          <p:cNvSpPr/>
          <p:nvPr/>
        </p:nvSpPr>
        <p:spPr>
          <a:xfrm>
            <a:off x="17659089" y="6976778"/>
            <a:ext cx="981709" cy="981708"/>
          </a:xfrm>
          <a:prstGeom prst="ellipse">
            <a:avLst/>
          </a:prstGeom>
          <a:ln w="355600">
            <a:solidFill>
              <a:srgbClr val="C82506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CLS"/>
          <p:cNvSpPr txBox="1"/>
          <p:nvPr/>
        </p:nvSpPr>
        <p:spPr>
          <a:xfrm>
            <a:off x="3597175" y="6246812"/>
            <a:ext cx="17189650" cy="1222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 defTabSz="821531">
              <a:defRPr sz="84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CLS</a:t>
            </a:r>
          </a:p>
        </p:txBody>
      </p:sp>
      <p:pic>
        <p:nvPicPr>
          <p:cNvPr id="676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355488" y="10940316"/>
            <a:ext cx="3008103" cy="2817449"/>
          </a:xfrm>
          <a:prstGeom prst="rect">
            <a:avLst/>
          </a:prstGeom>
          <a:ln w="12700">
            <a:miter lim="400000"/>
          </a:ln>
        </p:spPr>
      </p:pic>
      <p:sp>
        <p:nvSpPr>
          <p:cNvPr id="677" name="F1"/>
          <p:cNvSpPr/>
          <p:nvPr/>
        </p:nvSpPr>
        <p:spPr>
          <a:xfrm>
            <a:off x="11233546" y="5794902"/>
            <a:ext cx="9314317" cy="5051692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rgbClr val="70BF41"/>
          </a:solid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defTabSz="821531">
              <a:defRPr sz="7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F1</a:t>
            </a:r>
          </a:p>
        </p:txBody>
      </p:sp>
      <p:sp>
        <p:nvSpPr>
          <p:cNvPr id="678" name="Clear Screen!"/>
          <p:cNvSpPr txBox="1"/>
          <p:nvPr>
            <p:ph type="title"/>
          </p:nvPr>
        </p:nvSpPr>
        <p:spPr>
          <a:xfrm>
            <a:off x="3461370" y="3673078"/>
            <a:ext cx="10567542" cy="1803332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algn="l">
              <a:defRPr sz="7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Clear Screen!</a:t>
            </a:r>
          </a:p>
        </p:txBody>
      </p:sp>
      <p:pic>
        <p:nvPicPr>
          <p:cNvPr id="679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2945109" y="10059934"/>
            <a:ext cx="8642610" cy="3638207"/>
          </a:xfrm>
          <a:prstGeom prst="rect">
            <a:avLst/>
          </a:prstGeom>
          <a:ln w="12700">
            <a:miter lim="400000"/>
          </a:ln>
        </p:spPr>
      </p:pic>
      <p:sp>
        <p:nvSpPr>
          <p:cNvPr id="680" name="円形"/>
          <p:cNvSpPr/>
          <p:nvPr/>
        </p:nvSpPr>
        <p:spPr>
          <a:xfrm>
            <a:off x="3478481" y="9915336"/>
            <a:ext cx="1286248" cy="1286248"/>
          </a:xfrm>
          <a:prstGeom prst="ellipse">
            <a:avLst/>
          </a:prstGeom>
          <a:ln w="355600">
            <a:solidFill>
              <a:srgbClr val="C82506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681" name="F1"/>
          <p:cNvSpPr txBox="1"/>
          <p:nvPr/>
        </p:nvSpPr>
        <p:spPr>
          <a:xfrm>
            <a:off x="3663776" y="8670349"/>
            <a:ext cx="1409403" cy="9269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>
            <a:lvl1pPr algn="l" defTabSz="821531">
              <a:defRPr sz="56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F1</a:t>
            </a:r>
          </a:p>
        </p:txBody>
      </p:sp>
      <p:grpSp>
        <p:nvGrpSpPr>
          <p:cNvPr id="685" name="グループ"/>
          <p:cNvGrpSpPr/>
          <p:nvPr/>
        </p:nvGrpSpPr>
        <p:grpSpPr>
          <a:xfrm>
            <a:off x="7155461" y="6206420"/>
            <a:ext cx="1253925" cy="1303159"/>
            <a:chOff x="0" y="0"/>
            <a:chExt cx="1253923" cy="1303158"/>
          </a:xfrm>
        </p:grpSpPr>
        <p:sp>
          <p:nvSpPr>
            <p:cNvPr id="682" name="四角形"/>
            <p:cNvSpPr/>
            <p:nvPr/>
          </p:nvSpPr>
          <p:spPr>
            <a:xfrm>
              <a:off x="0" y="0"/>
              <a:ext cx="1253924" cy="1303159"/>
            </a:xfrm>
            <a:prstGeom prst="rect">
              <a:avLst/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83" name="線"/>
            <p:cNvSpPr/>
            <p:nvPr/>
          </p:nvSpPr>
          <p:spPr>
            <a:xfrm flipH="1" flipV="1">
              <a:off x="178309" y="880026"/>
              <a:ext cx="776006" cy="1"/>
            </a:xfrm>
            <a:prstGeom prst="line">
              <a:avLst/>
            </a:prstGeom>
            <a:noFill/>
            <a:ln w="1016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84" name="線"/>
            <p:cNvSpPr/>
            <p:nvPr/>
          </p:nvSpPr>
          <p:spPr>
            <a:xfrm flipH="1">
              <a:off x="916974" y="353699"/>
              <a:ext cx="4099" cy="575966"/>
            </a:xfrm>
            <a:prstGeom prst="line">
              <a:avLst/>
            </a:prstGeom>
            <a:noFill/>
            <a:ln w="1016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rcRect l="0" t="0" r="25068" b="0"/>
          <a:stretch>
            <a:fillRect/>
          </a:stretch>
        </p:blipFill>
        <p:spPr>
          <a:xfrm>
            <a:off x="-117156" y="3578409"/>
            <a:ext cx="7116318" cy="6056362"/>
          </a:xfrm>
          <a:prstGeom prst="rect">
            <a:avLst/>
          </a:prstGeom>
          <a:ln w="12700">
            <a:miter lim="400000"/>
          </a:ln>
        </p:spPr>
      </p:pic>
      <p:sp>
        <p:nvSpPr>
          <p:cNvPr id="245" name="First Programming…"/>
          <p:cNvSpPr txBox="1"/>
          <p:nvPr/>
        </p:nvSpPr>
        <p:spPr>
          <a:xfrm>
            <a:off x="55206" y="10455407"/>
            <a:ext cx="6771641" cy="1730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defTabSz="821531">
              <a:defRPr sz="5000">
                <a:solidFill>
                  <a:srgbClr val="000000"/>
                </a:solidFill>
              </a:defRPr>
            </a:pPr>
            <a:r>
              <a:t>First Programming</a:t>
            </a:r>
          </a:p>
          <a:p>
            <a:pPr defTabSz="821531">
              <a:defRPr sz="5000">
                <a:solidFill>
                  <a:srgbClr val="000000"/>
                </a:solidFill>
              </a:defRPr>
            </a:pPr>
            <a:r>
              <a:t>in Elementary School</a:t>
            </a:r>
          </a:p>
        </p:txBody>
      </p:sp>
      <p:sp>
        <p:nvSpPr>
          <p:cNvPr id="246" name="矢印"/>
          <p:cNvSpPr/>
          <p:nvPr/>
        </p:nvSpPr>
        <p:spPr>
          <a:xfrm>
            <a:off x="7523412" y="6222918"/>
            <a:ext cx="1270001" cy="1270001"/>
          </a:xfrm>
          <a:prstGeom prst="rightArrow">
            <a:avLst>
              <a:gd name="adj1" fmla="val 32000"/>
              <a:gd name="adj2" fmla="val 64000"/>
            </a:avLst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</a:p>
        </p:txBody>
      </p:sp>
      <p:pic>
        <p:nvPicPr>
          <p:cNvPr id="247" name="pasted-image.tiff" descr="pasted-image.tiff"/>
          <p:cNvPicPr>
            <a:picLocks noChangeAspect="1"/>
          </p:cNvPicPr>
          <p:nvPr/>
        </p:nvPicPr>
        <p:blipFill>
          <a:blip r:embed="rId4">
            <a:extLst/>
          </a:blip>
          <a:srcRect l="0" t="0" r="32191" b="0"/>
          <a:stretch>
            <a:fillRect/>
          </a:stretch>
        </p:blipFill>
        <p:spPr>
          <a:xfrm>
            <a:off x="9049984" y="3491890"/>
            <a:ext cx="6587147" cy="6229352"/>
          </a:xfrm>
          <a:prstGeom prst="rect">
            <a:avLst/>
          </a:prstGeom>
          <a:ln w="12700">
            <a:miter lim="400000"/>
          </a:ln>
        </p:spPr>
      </p:pic>
      <p:sp>
        <p:nvSpPr>
          <p:cNvPr id="248" name="Robot and…"/>
          <p:cNvSpPr txBox="1"/>
          <p:nvPr/>
        </p:nvSpPr>
        <p:spPr>
          <a:xfrm>
            <a:off x="9330892" y="10455407"/>
            <a:ext cx="6025516" cy="1730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defTabSz="821531">
              <a:defRPr sz="5000">
                <a:solidFill>
                  <a:srgbClr val="000000"/>
                </a:solidFill>
              </a:defRPr>
            </a:pPr>
            <a:r>
              <a:t>Robot and</a:t>
            </a:r>
          </a:p>
          <a:p>
            <a:pPr defTabSz="821531">
              <a:defRPr sz="5000">
                <a:solidFill>
                  <a:srgbClr val="000000"/>
                </a:solidFill>
              </a:defRPr>
            </a:pPr>
            <a:r>
              <a:t>Software Contests</a:t>
            </a:r>
          </a:p>
        </p:txBody>
      </p:sp>
      <p:sp>
        <p:nvSpPr>
          <p:cNvPr id="249" name="矢印"/>
          <p:cNvSpPr/>
          <p:nvPr/>
        </p:nvSpPr>
        <p:spPr>
          <a:xfrm>
            <a:off x="15893885" y="6256639"/>
            <a:ext cx="1270001" cy="1270001"/>
          </a:xfrm>
          <a:prstGeom prst="rightArrow">
            <a:avLst>
              <a:gd name="adj1" fmla="val 32000"/>
              <a:gd name="adj2" fmla="val 64000"/>
            </a:avLst>
          </a:prstGeom>
          <a:blipFill>
            <a:blip r:embed="rId5"/>
          </a:blip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</a:p>
        </p:txBody>
      </p:sp>
      <p:pic>
        <p:nvPicPr>
          <p:cNvPr id="250" name="pasted-image.tiff" descr="pasted-image.tiff"/>
          <p:cNvPicPr>
            <a:picLocks noChangeAspect="1"/>
          </p:cNvPicPr>
          <p:nvPr/>
        </p:nvPicPr>
        <p:blipFill>
          <a:blip r:embed="rId6">
            <a:extLst/>
          </a:blip>
          <a:srcRect l="1123" t="0" r="0" b="2171"/>
          <a:stretch>
            <a:fillRect/>
          </a:stretch>
        </p:blipFill>
        <p:spPr>
          <a:xfrm>
            <a:off x="17765667" y="3474121"/>
            <a:ext cx="6829051" cy="6232992"/>
          </a:xfrm>
          <a:prstGeom prst="rect">
            <a:avLst/>
          </a:prstGeom>
          <a:ln w="12700">
            <a:miter lim="400000"/>
          </a:ln>
        </p:spPr>
      </p:pic>
      <p:sp>
        <p:nvSpPr>
          <p:cNvPr id="251" name="Innovators!"/>
          <p:cNvSpPr txBox="1"/>
          <p:nvPr/>
        </p:nvSpPr>
        <p:spPr>
          <a:xfrm>
            <a:off x="19309745" y="10931657"/>
            <a:ext cx="3663316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</a:defRPr>
            </a:lvl1pPr>
          </a:lstStyle>
          <a:p>
            <a:pPr/>
            <a:r>
              <a:t>Innovators!</a:t>
            </a:r>
          </a:p>
        </p:txBody>
      </p:sp>
      <p:sp>
        <p:nvSpPr>
          <p:cNvPr id="252" name="IchigoJam ＆ IT Boot Camp→Creative Person"/>
          <p:cNvSpPr txBox="1"/>
          <p:nvPr/>
        </p:nvSpPr>
        <p:spPr>
          <a:xfrm>
            <a:off x="603993" y="1381907"/>
            <a:ext cx="23269576" cy="1031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7000">
                <a:solidFill>
                  <a:srgbClr val="000000"/>
                </a:solidFill>
                <a:latin typeface="ヒラギノ角ゴ Std W8"/>
                <a:ea typeface="ヒラギノ角ゴ Std W8"/>
                <a:cs typeface="ヒラギノ角ゴ Std W8"/>
                <a:sym typeface="ヒラギノ角ゴ Std W8"/>
              </a:defRPr>
            </a:lvl1pPr>
          </a:lstStyle>
          <a:p>
            <a:pPr/>
            <a:r>
              <a:t>IchigoJam ＆ IT Boot Camp→Creative Person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LIST"/>
          <p:cNvSpPr txBox="1"/>
          <p:nvPr/>
        </p:nvSpPr>
        <p:spPr>
          <a:xfrm>
            <a:off x="3597175" y="6246812"/>
            <a:ext cx="17189650" cy="1222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 defTabSz="821531">
              <a:defRPr sz="84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LIST</a:t>
            </a:r>
          </a:p>
        </p:txBody>
      </p:sp>
      <p:pic>
        <p:nvPicPr>
          <p:cNvPr id="688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355488" y="10940316"/>
            <a:ext cx="3008103" cy="2817449"/>
          </a:xfrm>
          <a:prstGeom prst="rect">
            <a:avLst/>
          </a:prstGeom>
          <a:ln w="12700">
            <a:miter lim="400000"/>
          </a:ln>
        </p:spPr>
      </p:pic>
      <p:sp>
        <p:nvSpPr>
          <p:cNvPr id="689" name="I remember it!"/>
          <p:cNvSpPr/>
          <p:nvPr/>
        </p:nvSpPr>
        <p:spPr>
          <a:xfrm>
            <a:off x="11233546" y="5794902"/>
            <a:ext cx="9314317" cy="5051692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rgbClr val="70BF41"/>
          </a:solid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defTabSz="821531">
              <a:defRPr sz="7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I remember it!</a:t>
            </a:r>
          </a:p>
        </p:txBody>
      </p:sp>
      <p:sp>
        <p:nvSpPr>
          <p:cNvPr id="690" name="Show me the program"/>
          <p:cNvSpPr txBox="1"/>
          <p:nvPr>
            <p:ph type="title"/>
          </p:nvPr>
        </p:nvSpPr>
        <p:spPr>
          <a:xfrm>
            <a:off x="3461370" y="3673078"/>
            <a:ext cx="10567542" cy="1803332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747593">
              <a:defRPr sz="637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Show me the program</a:t>
            </a:r>
          </a:p>
        </p:txBody>
      </p:sp>
      <p:pic>
        <p:nvPicPr>
          <p:cNvPr id="691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2945109" y="10059934"/>
            <a:ext cx="8642610" cy="3638207"/>
          </a:xfrm>
          <a:prstGeom prst="rect">
            <a:avLst/>
          </a:prstGeom>
          <a:ln w="12700">
            <a:miter lim="400000"/>
          </a:ln>
        </p:spPr>
      </p:pic>
      <p:sp>
        <p:nvSpPr>
          <p:cNvPr id="692" name="円形"/>
          <p:cNvSpPr/>
          <p:nvPr/>
        </p:nvSpPr>
        <p:spPr>
          <a:xfrm>
            <a:off x="4871512" y="9915336"/>
            <a:ext cx="1286248" cy="1286248"/>
          </a:xfrm>
          <a:prstGeom prst="ellipse">
            <a:avLst/>
          </a:prstGeom>
          <a:ln w="355600">
            <a:solidFill>
              <a:srgbClr val="C82506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693" name="F4"/>
          <p:cNvSpPr txBox="1"/>
          <p:nvPr/>
        </p:nvSpPr>
        <p:spPr>
          <a:xfrm>
            <a:off x="5056807" y="8670349"/>
            <a:ext cx="1409403" cy="9269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>
            <a:lvl1pPr algn="l" defTabSz="821531">
              <a:defRPr sz="56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F4</a:t>
            </a:r>
          </a:p>
        </p:txBody>
      </p:sp>
      <p:grpSp>
        <p:nvGrpSpPr>
          <p:cNvPr id="697" name="グループ"/>
          <p:cNvGrpSpPr/>
          <p:nvPr/>
        </p:nvGrpSpPr>
        <p:grpSpPr>
          <a:xfrm>
            <a:off x="8048429" y="6188561"/>
            <a:ext cx="1253925" cy="1303159"/>
            <a:chOff x="0" y="0"/>
            <a:chExt cx="1253923" cy="1303158"/>
          </a:xfrm>
        </p:grpSpPr>
        <p:sp>
          <p:nvSpPr>
            <p:cNvPr id="694" name="四角形"/>
            <p:cNvSpPr/>
            <p:nvPr/>
          </p:nvSpPr>
          <p:spPr>
            <a:xfrm>
              <a:off x="0" y="0"/>
              <a:ext cx="1253924" cy="1303159"/>
            </a:xfrm>
            <a:prstGeom prst="rect">
              <a:avLst/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95" name="線"/>
            <p:cNvSpPr/>
            <p:nvPr/>
          </p:nvSpPr>
          <p:spPr>
            <a:xfrm flipH="1" flipV="1">
              <a:off x="178309" y="880026"/>
              <a:ext cx="776006" cy="1"/>
            </a:xfrm>
            <a:prstGeom prst="line">
              <a:avLst/>
            </a:prstGeom>
            <a:noFill/>
            <a:ln w="1016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696" name="線"/>
            <p:cNvSpPr/>
            <p:nvPr/>
          </p:nvSpPr>
          <p:spPr>
            <a:xfrm flipH="1">
              <a:off x="916974" y="353699"/>
              <a:ext cx="4099" cy="575966"/>
            </a:xfrm>
            <a:prstGeom prst="line">
              <a:avLst/>
            </a:prstGeom>
            <a:noFill/>
            <a:ln w="1016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RUN"/>
          <p:cNvSpPr txBox="1"/>
          <p:nvPr/>
        </p:nvSpPr>
        <p:spPr>
          <a:xfrm>
            <a:off x="3597175" y="6246812"/>
            <a:ext cx="17189650" cy="1222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 defTabSz="821531">
              <a:defRPr sz="84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RUN</a:t>
            </a:r>
          </a:p>
        </p:txBody>
      </p:sp>
      <p:pic>
        <p:nvPicPr>
          <p:cNvPr id="700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355488" y="10940316"/>
            <a:ext cx="3008103" cy="2817449"/>
          </a:xfrm>
          <a:prstGeom prst="rect">
            <a:avLst/>
          </a:prstGeom>
          <a:ln w="12700">
            <a:miter lim="400000"/>
          </a:ln>
        </p:spPr>
      </p:pic>
      <p:sp>
        <p:nvSpPr>
          <p:cNvPr id="701" name="F5"/>
          <p:cNvSpPr/>
          <p:nvPr/>
        </p:nvSpPr>
        <p:spPr>
          <a:xfrm>
            <a:off x="11233546" y="5794902"/>
            <a:ext cx="9314317" cy="5051692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rgbClr val="70BF41"/>
          </a:solid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defTabSz="821531">
              <a:defRPr sz="7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F5</a:t>
            </a:r>
          </a:p>
        </p:txBody>
      </p:sp>
      <p:sp>
        <p:nvSpPr>
          <p:cNvPr id="702" name="Run the program"/>
          <p:cNvSpPr txBox="1"/>
          <p:nvPr>
            <p:ph type="title"/>
          </p:nvPr>
        </p:nvSpPr>
        <p:spPr>
          <a:xfrm>
            <a:off x="3461370" y="3673078"/>
            <a:ext cx="9741359" cy="1803332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7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Run the program</a:t>
            </a:r>
          </a:p>
        </p:txBody>
      </p:sp>
      <p:pic>
        <p:nvPicPr>
          <p:cNvPr id="703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2945109" y="10059934"/>
            <a:ext cx="8642610" cy="3638207"/>
          </a:xfrm>
          <a:prstGeom prst="rect">
            <a:avLst/>
          </a:prstGeom>
          <a:ln w="12700">
            <a:miter lim="400000"/>
          </a:ln>
        </p:spPr>
      </p:pic>
      <p:sp>
        <p:nvSpPr>
          <p:cNvPr id="704" name="円形"/>
          <p:cNvSpPr/>
          <p:nvPr/>
        </p:nvSpPr>
        <p:spPr>
          <a:xfrm>
            <a:off x="4871512" y="9915336"/>
            <a:ext cx="1286248" cy="1286248"/>
          </a:xfrm>
          <a:prstGeom prst="ellipse">
            <a:avLst/>
          </a:prstGeom>
          <a:ln w="355600">
            <a:solidFill>
              <a:srgbClr val="C82506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05" name="F5"/>
          <p:cNvSpPr txBox="1"/>
          <p:nvPr/>
        </p:nvSpPr>
        <p:spPr>
          <a:xfrm>
            <a:off x="5056807" y="8670349"/>
            <a:ext cx="1409403" cy="9269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>
            <a:lvl1pPr algn="l" defTabSz="821531">
              <a:defRPr sz="56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F5</a:t>
            </a:r>
          </a:p>
        </p:txBody>
      </p:sp>
      <p:grpSp>
        <p:nvGrpSpPr>
          <p:cNvPr id="709" name="グループ"/>
          <p:cNvGrpSpPr/>
          <p:nvPr/>
        </p:nvGrpSpPr>
        <p:grpSpPr>
          <a:xfrm>
            <a:off x="7030445" y="6170701"/>
            <a:ext cx="1253924" cy="1303160"/>
            <a:chOff x="0" y="0"/>
            <a:chExt cx="1253923" cy="1303158"/>
          </a:xfrm>
        </p:grpSpPr>
        <p:sp>
          <p:nvSpPr>
            <p:cNvPr id="706" name="四角形"/>
            <p:cNvSpPr/>
            <p:nvPr/>
          </p:nvSpPr>
          <p:spPr>
            <a:xfrm>
              <a:off x="0" y="0"/>
              <a:ext cx="1253924" cy="1303159"/>
            </a:xfrm>
            <a:prstGeom prst="rect">
              <a:avLst/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707" name="線"/>
            <p:cNvSpPr/>
            <p:nvPr/>
          </p:nvSpPr>
          <p:spPr>
            <a:xfrm flipH="1" flipV="1">
              <a:off x="178309" y="880026"/>
              <a:ext cx="776006" cy="1"/>
            </a:xfrm>
            <a:prstGeom prst="line">
              <a:avLst/>
            </a:prstGeom>
            <a:noFill/>
            <a:ln w="1016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708" name="線"/>
            <p:cNvSpPr/>
            <p:nvPr/>
          </p:nvSpPr>
          <p:spPr>
            <a:xfrm flipH="1">
              <a:off x="916974" y="353699"/>
              <a:ext cx="4099" cy="575966"/>
            </a:xfrm>
            <a:prstGeom prst="line">
              <a:avLst/>
            </a:prstGeom>
            <a:noFill/>
            <a:ln w="1016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Can you do…"/>
          <p:cNvSpPr txBox="1"/>
          <p:nvPr>
            <p:ph type="title"/>
          </p:nvPr>
        </p:nvSpPr>
        <p:spPr>
          <a:xfrm>
            <a:off x="2058495" y="3154909"/>
            <a:ext cx="20267009" cy="4303134"/>
          </a:xfrm>
          <a:prstGeom prst="rect">
            <a:avLst/>
          </a:prstGeom>
        </p:spPr>
        <p:txBody>
          <a:bodyPr/>
          <a:lstStyle/>
          <a:p>
            <a:pPr/>
            <a:r>
              <a:t>Can you do</a:t>
            </a:r>
          </a:p>
          <a:p>
            <a:pPr/>
            <a:r>
              <a:t>1000 times?</a:t>
            </a:r>
          </a:p>
        </p:txBody>
      </p:sp>
      <p:pic>
        <p:nvPicPr>
          <p:cNvPr id="712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782988" y="8364047"/>
            <a:ext cx="4818023" cy="451265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3 GOTO1"/>
          <p:cNvSpPr txBox="1"/>
          <p:nvPr/>
        </p:nvSpPr>
        <p:spPr>
          <a:xfrm>
            <a:off x="5454550" y="5463229"/>
            <a:ext cx="17904025" cy="1031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 defTabSz="821531">
              <a:lnSpc>
                <a:spcPct val="130000"/>
              </a:lnSpc>
              <a:defRPr sz="70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3 GOTO1</a:t>
            </a:r>
          </a:p>
        </p:txBody>
      </p:sp>
      <p:sp>
        <p:nvSpPr>
          <p:cNvPr id="715" name="How many times?"/>
          <p:cNvSpPr/>
          <p:nvPr/>
        </p:nvSpPr>
        <p:spPr>
          <a:xfrm>
            <a:off x="12305109" y="10247839"/>
            <a:ext cx="9314317" cy="5051693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rgbClr val="70BF41"/>
          </a:solid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defTabSz="821531">
              <a:defRPr sz="62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How many times?</a:t>
            </a:r>
          </a:p>
        </p:txBody>
      </p:sp>
      <p:sp>
        <p:nvSpPr>
          <p:cNvPr id="716" name="To repeat"/>
          <p:cNvSpPr txBox="1"/>
          <p:nvPr>
            <p:ph type="title"/>
          </p:nvPr>
        </p:nvSpPr>
        <p:spPr>
          <a:xfrm>
            <a:off x="3691524" y="855389"/>
            <a:ext cx="16660566" cy="2432597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112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To repeat</a:t>
            </a:r>
          </a:p>
        </p:txBody>
      </p:sp>
      <p:pic>
        <p:nvPicPr>
          <p:cNvPr id="717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2945109" y="10059934"/>
            <a:ext cx="8642610" cy="3638207"/>
          </a:xfrm>
          <a:prstGeom prst="rect">
            <a:avLst/>
          </a:prstGeom>
          <a:ln w="12700">
            <a:miter lim="400000"/>
          </a:ln>
        </p:spPr>
      </p:pic>
      <p:sp>
        <p:nvSpPr>
          <p:cNvPr id="718" name="円形"/>
          <p:cNvSpPr/>
          <p:nvPr/>
        </p:nvSpPr>
        <p:spPr>
          <a:xfrm>
            <a:off x="4871512" y="9915336"/>
            <a:ext cx="1286248" cy="1286248"/>
          </a:xfrm>
          <a:prstGeom prst="ellipse">
            <a:avLst/>
          </a:prstGeom>
          <a:ln w="355600">
            <a:solidFill>
              <a:srgbClr val="C82506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19" name="F5"/>
          <p:cNvSpPr txBox="1"/>
          <p:nvPr/>
        </p:nvSpPr>
        <p:spPr>
          <a:xfrm>
            <a:off x="5056807" y="8670349"/>
            <a:ext cx="1409403" cy="9269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>
            <a:lvl1pPr algn="l" defTabSz="821531">
              <a:defRPr sz="56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F5</a:t>
            </a:r>
          </a:p>
        </p:txBody>
      </p:sp>
      <p:grpSp>
        <p:nvGrpSpPr>
          <p:cNvPr id="723" name="グループ"/>
          <p:cNvGrpSpPr/>
          <p:nvPr/>
        </p:nvGrpSpPr>
        <p:grpSpPr>
          <a:xfrm>
            <a:off x="11865516" y="5639864"/>
            <a:ext cx="652967" cy="678606"/>
            <a:chOff x="0" y="0"/>
            <a:chExt cx="652966" cy="678604"/>
          </a:xfrm>
        </p:grpSpPr>
        <p:sp>
          <p:nvSpPr>
            <p:cNvPr id="720" name="四角形"/>
            <p:cNvSpPr/>
            <p:nvPr/>
          </p:nvSpPr>
          <p:spPr>
            <a:xfrm>
              <a:off x="0" y="0"/>
              <a:ext cx="652967" cy="678605"/>
            </a:xfrm>
            <a:prstGeom prst="rect">
              <a:avLst/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721" name="線"/>
            <p:cNvSpPr/>
            <p:nvPr/>
          </p:nvSpPr>
          <p:spPr>
            <a:xfrm flipH="1" flipV="1">
              <a:off x="92852" y="458262"/>
              <a:ext cx="404097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722" name="線"/>
            <p:cNvSpPr/>
            <p:nvPr/>
          </p:nvSpPr>
          <p:spPr>
            <a:xfrm flipH="1">
              <a:off x="477504" y="184184"/>
              <a:ext cx="2135" cy="299928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ame with LED!…"/>
          <p:cNvSpPr txBox="1"/>
          <p:nvPr>
            <p:ph type="title"/>
          </p:nvPr>
        </p:nvSpPr>
        <p:spPr>
          <a:xfrm>
            <a:off x="3233849" y="3108507"/>
            <a:ext cx="17916301" cy="4303134"/>
          </a:xfrm>
          <a:prstGeom prst="rect">
            <a:avLst/>
          </a:prstGeom>
        </p:spPr>
        <p:txBody>
          <a:bodyPr/>
          <a:lstStyle/>
          <a:p>
            <a:pPr defTabSz="599717">
              <a:defRPr sz="8176"/>
            </a:pPr>
            <a:r>
              <a:t>Game with LED!</a:t>
            </a:r>
          </a:p>
          <a:p>
            <a:pPr defTabSz="599717">
              <a:defRPr sz="8176"/>
            </a:pPr>
            <a:r>
              <a:t>If the LED will be ON,</a:t>
            </a:r>
          </a:p>
          <a:p>
            <a:pPr defTabSz="599717">
              <a:defRPr sz="8176"/>
            </a:pPr>
            <a:r>
              <a:t>you’re WINNER!</a:t>
            </a:r>
          </a:p>
        </p:txBody>
      </p:sp>
      <p:pic>
        <p:nvPicPr>
          <p:cNvPr id="726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782988" y="8364047"/>
            <a:ext cx="4818023" cy="451265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[ESC]key"/>
          <p:cNvSpPr txBox="1"/>
          <p:nvPr/>
        </p:nvSpPr>
        <p:spPr>
          <a:xfrm>
            <a:off x="3597175" y="6246812"/>
            <a:ext cx="17189650" cy="1222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 defTabSz="821531">
              <a:defRPr sz="84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[ESC]key</a:t>
            </a:r>
          </a:p>
        </p:txBody>
      </p:sp>
      <p:pic>
        <p:nvPicPr>
          <p:cNvPr id="729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355488" y="10940316"/>
            <a:ext cx="3008103" cy="2817449"/>
          </a:xfrm>
          <a:prstGeom prst="rect">
            <a:avLst/>
          </a:prstGeom>
          <a:ln w="12700">
            <a:miter lim="400000"/>
          </a:ln>
        </p:spPr>
      </p:pic>
      <p:sp>
        <p:nvSpPr>
          <p:cNvPr id="730" name="press ESC key to stop"/>
          <p:cNvSpPr txBox="1"/>
          <p:nvPr>
            <p:ph type="title"/>
          </p:nvPr>
        </p:nvSpPr>
        <p:spPr>
          <a:xfrm>
            <a:off x="3461370" y="3673078"/>
            <a:ext cx="10567542" cy="1803332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algn="l" defTabSz="698301">
              <a:defRPr sz="595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press ESC key to stop</a:t>
            </a:r>
          </a:p>
        </p:txBody>
      </p:sp>
      <p:pic>
        <p:nvPicPr>
          <p:cNvPr id="731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rcRect l="0" t="0" r="1551" b="0"/>
          <a:stretch>
            <a:fillRect/>
          </a:stretch>
        </p:blipFill>
        <p:spPr>
          <a:xfrm>
            <a:off x="5698904" y="8455228"/>
            <a:ext cx="12409669" cy="5219100"/>
          </a:xfrm>
          <a:prstGeom prst="rect">
            <a:avLst/>
          </a:prstGeom>
          <a:ln w="12700">
            <a:miter lim="400000"/>
          </a:ln>
        </p:spPr>
      </p:pic>
      <p:sp>
        <p:nvSpPr>
          <p:cNvPr id="732" name="円形"/>
          <p:cNvSpPr/>
          <p:nvPr/>
        </p:nvSpPr>
        <p:spPr>
          <a:xfrm>
            <a:off x="5881687" y="8400324"/>
            <a:ext cx="1446145" cy="1446145"/>
          </a:xfrm>
          <a:prstGeom prst="ellipse">
            <a:avLst/>
          </a:prstGeom>
          <a:ln w="355600">
            <a:solidFill>
              <a:srgbClr val="C82506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LIST"/>
          <p:cNvSpPr txBox="1"/>
          <p:nvPr/>
        </p:nvSpPr>
        <p:spPr>
          <a:xfrm>
            <a:off x="3597175" y="6246812"/>
            <a:ext cx="17189650" cy="1222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 defTabSz="821531">
              <a:defRPr sz="84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LIST</a:t>
            </a:r>
          </a:p>
        </p:txBody>
      </p:sp>
      <p:pic>
        <p:nvPicPr>
          <p:cNvPr id="735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355488" y="10940316"/>
            <a:ext cx="3008103" cy="2817449"/>
          </a:xfrm>
          <a:prstGeom prst="rect">
            <a:avLst/>
          </a:prstGeom>
          <a:ln w="12700">
            <a:miter lim="400000"/>
          </a:ln>
        </p:spPr>
      </p:pic>
      <p:sp>
        <p:nvSpPr>
          <p:cNvPr id="736" name="I remembered"/>
          <p:cNvSpPr/>
          <p:nvPr/>
        </p:nvSpPr>
        <p:spPr>
          <a:xfrm>
            <a:off x="11233546" y="5794902"/>
            <a:ext cx="9314317" cy="5051692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rgbClr val="70BF41"/>
          </a:solid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defTabSz="821531">
              <a:defRPr sz="7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I remembered</a:t>
            </a:r>
          </a:p>
        </p:txBody>
      </p:sp>
      <p:sp>
        <p:nvSpPr>
          <p:cNvPr id="737" name="Show me LIST of program"/>
          <p:cNvSpPr txBox="1"/>
          <p:nvPr>
            <p:ph type="title"/>
          </p:nvPr>
        </p:nvSpPr>
        <p:spPr>
          <a:xfrm>
            <a:off x="3461370" y="3673078"/>
            <a:ext cx="14089888" cy="1803332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813315">
              <a:defRPr sz="693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Show me LIST of program</a:t>
            </a:r>
          </a:p>
        </p:txBody>
      </p:sp>
      <p:pic>
        <p:nvPicPr>
          <p:cNvPr id="738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2945109" y="10059934"/>
            <a:ext cx="8642610" cy="3638207"/>
          </a:xfrm>
          <a:prstGeom prst="rect">
            <a:avLst/>
          </a:prstGeom>
          <a:ln w="12700">
            <a:miter lim="400000"/>
          </a:ln>
        </p:spPr>
      </p:pic>
      <p:sp>
        <p:nvSpPr>
          <p:cNvPr id="739" name="円形"/>
          <p:cNvSpPr/>
          <p:nvPr/>
        </p:nvSpPr>
        <p:spPr>
          <a:xfrm>
            <a:off x="4871512" y="9915336"/>
            <a:ext cx="1286248" cy="1286248"/>
          </a:xfrm>
          <a:prstGeom prst="ellipse">
            <a:avLst/>
          </a:prstGeom>
          <a:ln w="355600">
            <a:solidFill>
              <a:srgbClr val="C82506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40" name="F4"/>
          <p:cNvSpPr txBox="1"/>
          <p:nvPr/>
        </p:nvSpPr>
        <p:spPr>
          <a:xfrm>
            <a:off x="5056807" y="8670349"/>
            <a:ext cx="1409403" cy="9269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>
            <a:lvl1pPr algn="l" defTabSz="821531">
              <a:defRPr sz="56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F4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1 LED1:WAIT3…"/>
          <p:cNvSpPr txBox="1"/>
          <p:nvPr/>
        </p:nvSpPr>
        <p:spPr>
          <a:xfrm>
            <a:off x="5525988" y="4276836"/>
            <a:ext cx="17904024" cy="3343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 defTabSz="821531">
              <a:lnSpc>
                <a:spcPct val="130000"/>
              </a:lnSpc>
              <a:defRPr sz="70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 LED1:WAIT3</a:t>
            </a:r>
          </a:p>
          <a:p>
            <a:pPr algn="l" defTabSz="821531">
              <a:lnSpc>
                <a:spcPct val="130000"/>
              </a:lnSpc>
              <a:defRPr sz="70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2 LED0:WAIT</a:t>
            </a:r>
            <a:r>
              <a:rPr>
                <a:solidFill>
                  <a:srgbClr val="C82506"/>
                </a:solidFill>
              </a:rPr>
              <a:t>10</a:t>
            </a:r>
          </a:p>
          <a:p>
            <a:pPr algn="l" defTabSz="821531">
              <a:lnSpc>
                <a:spcPct val="130000"/>
              </a:lnSpc>
              <a:defRPr sz="70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 GOTO1</a:t>
            </a:r>
          </a:p>
        </p:txBody>
      </p:sp>
      <p:sp>
        <p:nvSpPr>
          <p:cNvPr id="743" name="You can modify freely"/>
          <p:cNvSpPr/>
          <p:nvPr/>
        </p:nvSpPr>
        <p:spPr>
          <a:xfrm>
            <a:off x="12305109" y="10247839"/>
            <a:ext cx="9314317" cy="5051693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rgbClr val="70BF41"/>
          </a:solid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defTabSz="821531">
              <a:defRPr sz="62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You can modify freely</a:t>
            </a:r>
          </a:p>
        </p:txBody>
      </p:sp>
      <p:sp>
        <p:nvSpPr>
          <p:cNvPr id="744" name="Let’s modify with cursor and backspace keys.…"/>
          <p:cNvSpPr txBox="1"/>
          <p:nvPr>
            <p:ph type="title"/>
          </p:nvPr>
        </p:nvSpPr>
        <p:spPr>
          <a:xfrm>
            <a:off x="665354" y="520159"/>
            <a:ext cx="23053292" cy="2432596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defTabSz="460057">
              <a:defRPr sz="6272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Let’s modify with cursor and backspace keys.</a:t>
            </a:r>
          </a:p>
          <a:p>
            <a:pPr defTabSz="460057">
              <a:defRPr sz="6272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Press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Enter</a:t>
            </a:r>
            <a:r>
              <a:t> key and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F5</a:t>
            </a:r>
            <a:r>
              <a:t> key after modifying.</a:t>
            </a:r>
          </a:p>
        </p:txBody>
      </p:sp>
      <p:pic>
        <p:nvPicPr>
          <p:cNvPr id="745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2945109" y="10059934"/>
            <a:ext cx="8642610" cy="3638207"/>
          </a:xfrm>
          <a:prstGeom prst="rect">
            <a:avLst/>
          </a:prstGeom>
          <a:ln w="12700">
            <a:miter lim="400000"/>
          </a:ln>
        </p:spPr>
      </p:pic>
      <p:sp>
        <p:nvSpPr>
          <p:cNvPr id="746" name="円形"/>
          <p:cNvSpPr/>
          <p:nvPr/>
        </p:nvSpPr>
        <p:spPr>
          <a:xfrm>
            <a:off x="4871512" y="9915336"/>
            <a:ext cx="1286248" cy="1286248"/>
          </a:xfrm>
          <a:prstGeom prst="ellipse">
            <a:avLst/>
          </a:prstGeom>
          <a:ln w="355600">
            <a:solidFill>
              <a:srgbClr val="C82506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47" name="F5"/>
          <p:cNvSpPr txBox="1"/>
          <p:nvPr/>
        </p:nvSpPr>
        <p:spPr>
          <a:xfrm>
            <a:off x="5056807" y="8670349"/>
            <a:ext cx="1409403" cy="9269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>
            <a:lvl1pPr algn="l" defTabSz="821531">
              <a:defRPr sz="56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F5</a:t>
            </a:r>
          </a:p>
        </p:txBody>
      </p:sp>
      <p:sp>
        <p:nvSpPr>
          <p:cNvPr id="748" name="Cursor keys"/>
          <p:cNvSpPr txBox="1"/>
          <p:nvPr/>
        </p:nvSpPr>
        <p:spPr>
          <a:xfrm>
            <a:off x="9307338" y="8944193"/>
            <a:ext cx="3606943" cy="9269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>
            <a:lvl1pPr algn="l" defTabSz="550425">
              <a:defRPr sz="3752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Cursor keys</a:t>
            </a:r>
          </a:p>
        </p:txBody>
      </p:sp>
      <p:sp>
        <p:nvSpPr>
          <p:cNvPr id="749" name="円形"/>
          <p:cNvSpPr/>
          <p:nvPr/>
        </p:nvSpPr>
        <p:spPr>
          <a:xfrm>
            <a:off x="9735215" y="12056380"/>
            <a:ext cx="1750592" cy="1750592"/>
          </a:xfrm>
          <a:prstGeom prst="ellipse">
            <a:avLst/>
          </a:prstGeom>
          <a:ln w="355600">
            <a:solidFill>
              <a:srgbClr val="C82506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grpSp>
        <p:nvGrpSpPr>
          <p:cNvPr id="753" name="グループ"/>
          <p:cNvGrpSpPr/>
          <p:nvPr/>
        </p:nvGrpSpPr>
        <p:grpSpPr>
          <a:xfrm>
            <a:off x="16606620" y="4044402"/>
            <a:ext cx="1253924" cy="1303159"/>
            <a:chOff x="0" y="0"/>
            <a:chExt cx="1253923" cy="1303158"/>
          </a:xfrm>
        </p:grpSpPr>
        <p:sp>
          <p:nvSpPr>
            <p:cNvPr id="750" name="四角形"/>
            <p:cNvSpPr/>
            <p:nvPr/>
          </p:nvSpPr>
          <p:spPr>
            <a:xfrm>
              <a:off x="0" y="0"/>
              <a:ext cx="1253924" cy="1303159"/>
            </a:xfrm>
            <a:prstGeom prst="rect">
              <a:avLst/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751" name="線"/>
            <p:cNvSpPr/>
            <p:nvPr/>
          </p:nvSpPr>
          <p:spPr>
            <a:xfrm flipH="1" flipV="1">
              <a:off x="178309" y="880026"/>
              <a:ext cx="776006" cy="1"/>
            </a:xfrm>
            <a:prstGeom prst="line">
              <a:avLst/>
            </a:prstGeom>
            <a:noFill/>
            <a:ln w="1016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752" name="線"/>
            <p:cNvSpPr/>
            <p:nvPr/>
          </p:nvSpPr>
          <p:spPr>
            <a:xfrm flipH="1">
              <a:off x="916974" y="353699"/>
              <a:ext cx="4099" cy="575966"/>
            </a:xfrm>
            <a:prstGeom prst="line">
              <a:avLst/>
            </a:prstGeom>
            <a:noFill/>
            <a:ln w="1016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[ESC]key"/>
          <p:cNvSpPr txBox="1"/>
          <p:nvPr/>
        </p:nvSpPr>
        <p:spPr>
          <a:xfrm>
            <a:off x="3597175" y="6246812"/>
            <a:ext cx="17189650" cy="1222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 defTabSz="821531">
              <a:defRPr sz="84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[ESC]key</a:t>
            </a:r>
          </a:p>
        </p:txBody>
      </p:sp>
      <p:pic>
        <p:nvPicPr>
          <p:cNvPr id="756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355488" y="10940316"/>
            <a:ext cx="3008103" cy="2817449"/>
          </a:xfrm>
          <a:prstGeom prst="rect">
            <a:avLst/>
          </a:prstGeom>
          <a:ln w="12700">
            <a:miter lim="400000"/>
          </a:ln>
        </p:spPr>
      </p:pic>
      <p:sp>
        <p:nvSpPr>
          <p:cNvPr id="757" name="Press ESC key to stop"/>
          <p:cNvSpPr txBox="1"/>
          <p:nvPr>
            <p:ph type="title"/>
          </p:nvPr>
        </p:nvSpPr>
        <p:spPr>
          <a:xfrm>
            <a:off x="3461370" y="3673078"/>
            <a:ext cx="10567542" cy="1803332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algn="l" defTabSz="690086">
              <a:defRPr sz="588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Press ESC key to stop</a:t>
            </a:r>
          </a:p>
        </p:txBody>
      </p:sp>
      <p:pic>
        <p:nvPicPr>
          <p:cNvPr id="758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rcRect l="0" t="0" r="1551" b="0"/>
          <a:stretch>
            <a:fillRect/>
          </a:stretch>
        </p:blipFill>
        <p:spPr>
          <a:xfrm>
            <a:off x="5698904" y="8455228"/>
            <a:ext cx="12409669" cy="5219100"/>
          </a:xfrm>
          <a:prstGeom prst="rect">
            <a:avLst/>
          </a:prstGeom>
          <a:ln w="12700">
            <a:miter lim="400000"/>
          </a:ln>
        </p:spPr>
      </p:pic>
      <p:sp>
        <p:nvSpPr>
          <p:cNvPr id="759" name="円形"/>
          <p:cNvSpPr/>
          <p:nvPr/>
        </p:nvSpPr>
        <p:spPr>
          <a:xfrm>
            <a:off x="5881687" y="8400324"/>
            <a:ext cx="1446145" cy="1446145"/>
          </a:xfrm>
          <a:prstGeom prst="ellipse">
            <a:avLst/>
          </a:prstGeom>
          <a:ln w="355600">
            <a:solidFill>
              <a:srgbClr val="C82506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SAVE0"/>
          <p:cNvSpPr txBox="1"/>
          <p:nvPr/>
        </p:nvSpPr>
        <p:spPr>
          <a:xfrm>
            <a:off x="3597175" y="6246812"/>
            <a:ext cx="17189650" cy="1222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 defTabSz="821531">
              <a:defRPr sz="84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SAVE0</a:t>
            </a:r>
          </a:p>
        </p:txBody>
      </p:sp>
      <p:pic>
        <p:nvPicPr>
          <p:cNvPr id="762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355488" y="10940316"/>
            <a:ext cx="3008103" cy="2817449"/>
          </a:xfrm>
          <a:prstGeom prst="rect">
            <a:avLst/>
          </a:prstGeom>
          <a:ln w="12700">
            <a:miter lim="400000"/>
          </a:ln>
        </p:spPr>
      </p:pic>
      <p:sp>
        <p:nvSpPr>
          <p:cNvPr id="763" name="F3, 0, Enter"/>
          <p:cNvSpPr/>
          <p:nvPr/>
        </p:nvSpPr>
        <p:spPr>
          <a:xfrm>
            <a:off x="11233546" y="5794902"/>
            <a:ext cx="9314317" cy="5051692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rgbClr val="70BF41"/>
          </a:solid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defTabSz="821531">
              <a:defRPr sz="7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F3, 0, Enter</a:t>
            </a:r>
          </a:p>
        </p:txBody>
      </p:sp>
      <p:sp>
        <p:nvSpPr>
          <p:cNvPr id="764" name="Save the program"/>
          <p:cNvSpPr txBox="1"/>
          <p:nvPr>
            <p:ph type="title"/>
          </p:nvPr>
        </p:nvSpPr>
        <p:spPr>
          <a:xfrm>
            <a:off x="3461370" y="3673078"/>
            <a:ext cx="10567542" cy="1803332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7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Save the program</a:t>
            </a:r>
          </a:p>
        </p:txBody>
      </p:sp>
      <p:pic>
        <p:nvPicPr>
          <p:cNvPr id="765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2945109" y="10059934"/>
            <a:ext cx="8642610" cy="3638207"/>
          </a:xfrm>
          <a:prstGeom prst="rect">
            <a:avLst/>
          </a:prstGeom>
          <a:ln w="12700">
            <a:miter lim="400000"/>
          </a:ln>
        </p:spPr>
      </p:pic>
      <p:sp>
        <p:nvSpPr>
          <p:cNvPr id="766" name="円形"/>
          <p:cNvSpPr/>
          <p:nvPr/>
        </p:nvSpPr>
        <p:spPr>
          <a:xfrm>
            <a:off x="4425027" y="9915336"/>
            <a:ext cx="1286249" cy="1286248"/>
          </a:xfrm>
          <a:prstGeom prst="ellipse">
            <a:avLst/>
          </a:prstGeom>
          <a:ln w="355600">
            <a:solidFill>
              <a:srgbClr val="C82506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67" name="F3"/>
          <p:cNvSpPr txBox="1"/>
          <p:nvPr/>
        </p:nvSpPr>
        <p:spPr>
          <a:xfrm>
            <a:off x="4610323" y="8670349"/>
            <a:ext cx="1409403" cy="9269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>
            <a:lvl1pPr algn="l" defTabSz="821531">
              <a:defRPr sz="56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F3</a:t>
            </a:r>
          </a:p>
        </p:txBody>
      </p:sp>
      <p:grpSp>
        <p:nvGrpSpPr>
          <p:cNvPr id="771" name="グループ"/>
          <p:cNvGrpSpPr/>
          <p:nvPr/>
        </p:nvGrpSpPr>
        <p:grpSpPr>
          <a:xfrm>
            <a:off x="9256914" y="6206420"/>
            <a:ext cx="1253925" cy="1303159"/>
            <a:chOff x="0" y="0"/>
            <a:chExt cx="1253923" cy="1303158"/>
          </a:xfrm>
        </p:grpSpPr>
        <p:sp>
          <p:nvSpPr>
            <p:cNvPr id="768" name="四角形"/>
            <p:cNvSpPr/>
            <p:nvPr/>
          </p:nvSpPr>
          <p:spPr>
            <a:xfrm>
              <a:off x="0" y="0"/>
              <a:ext cx="1253924" cy="1303159"/>
            </a:xfrm>
            <a:prstGeom prst="rect">
              <a:avLst/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769" name="線"/>
            <p:cNvSpPr/>
            <p:nvPr/>
          </p:nvSpPr>
          <p:spPr>
            <a:xfrm flipH="1" flipV="1">
              <a:off x="178309" y="880026"/>
              <a:ext cx="776006" cy="1"/>
            </a:xfrm>
            <a:prstGeom prst="line">
              <a:avLst/>
            </a:prstGeom>
            <a:noFill/>
            <a:ln w="1016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770" name="線"/>
            <p:cNvSpPr/>
            <p:nvPr/>
          </p:nvSpPr>
          <p:spPr>
            <a:xfrm flipH="1">
              <a:off x="916974" y="353699"/>
              <a:ext cx="4099" cy="575966"/>
            </a:xfrm>
            <a:prstGeom prst="line">
              <a:avLst/>
            </a:prstGeom>
            <a:noFill/>
            <a:ln w="1016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Do you like computers?"/>
          <p:cNvSpPr txBox="1"/>
          <p:nvPr>
            <p:ph type="title"/>
          </p:nvPr>
        </p:nvSpPr>
        <p:spPr>
          <a:xfrm>
            <a:off x="3233849" y="4783009"/>
            <a:ext cx="17916302" cy="4149982"/>
          </a:xfrm>
          <a:prstGeom prst="rect">
            <a:avLst/>
          </a:prstGeom>
        </p:spPr>
        <p:txBody>
          <a:bodyPr/>
          <a:lstStyle>
            <a:lvl1pPr defTabSz="517564">
              <a:defRPr sz="12600"/>
            </a:lvl1pPr>
          </a:lstStyle>
          <a:p>
            <a:pPr/>
            <a:r>
              <a:t>Do you like computers?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FILES4"/>
          <p:cNvSpPr txBox="1"/>
          <p:nvPr/>
        </p:nvSpPr>
        <p:spPr>
          <a:xfrm>
            <a:off x="3597175" y="3865562"/>
            <a:ext cx="17189650" cy="1222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 defTabSz="821531">
              <a:defRPr sz="84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FILES4</a:t>
            </a:r>
          </a:p>
        </p:txBody>
      </p:sp>
      <p:pic>
        <p:nvPicPr>
          <p:cNvPr id="774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355488" y="10940316"/>
            <a:ext cx="3008103" cy="2817449"/>
          </a:xfrm>
          <a:prstGeom prst="rect">
            <a:avLst/>
          </a:prstGeom>
          <a:ln w="12700">
            <a:miter lim="400000"/>
          </a:ln>
        </p:spPr>
      </p:pic>
      <p:sp>
        <p:nvSpPr>
          <p:cNvPr id="775" name="F9"/>
          <p:cNvSpPr/>
          <p:nvPr/>
        </p:nvSpPr>
        <p:spPr>
          <a:xfrm>
            <a:off x="11233546" y="5794902"/>
            <a:ext cx="9314317" cy="5051692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rgbClr val="70BF41"/>
          </a:solid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defTabSz="821531">
              <a:defRPr sz="7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F9</a:t>
            </a:r>
          </a:p>
        </p:txBody>
      </p:sp>
      <p:sp>
        <p:nvSpPr>
          <p:cNvPr id="776" name="To confirm"/>
          <p:cNvSpPr txBox="1"/>
          <p:nvPr>
            <p:ph type="title"/>
          </p:nvPr>
        </p:nvSpPr>
        <p:spPr>
          <a:xfrm>
            <a:off x="3532807" y="1492146"/>
            <a:ext cx="10567542" cy="1803333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algn="l">
              <a:defRPr sz="7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To confirm</a:t>
            </a:r>
          </a:p>
        </p:txBody>
      </p:sp>
      <p:pic>
        <p:nvPicPr>
          <p:cNvPr id="777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2945109" y="10059934"/>
            <a:ext cx="8642610" cy="3638207"/>
          </a:xfrm>
          <a:prstGeom prst="rect">
            <a:avLst/>
          </a:prstGeom>
          <a:ln w="12700">
            <a:miter lim="400000"/>
          </a:ln>
        </p:spPr>
      </p:pic>
      <p:sp>
        <p:nvSpPr>
          <p:cNvPr id="778" name="円形"/>
          <p:cNvSpPr/>
          <p:nvPr/>
        </p:nvSpPr>
        <p:spPr>
          <a:xfrm>
            <a:off x="7830215" y="9843899"/>
            <a:ext cx="1286249" cy="1286248"/>
          </a:xfrm>
          <a:prstGeom prst="ellipse">
            <a:avLst/>
          </a:prstGeom>
          <a:ln w="355600">
            <a:solidFill>
              <a:srgbClr val="C82506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779" name="F9"/>
          <p:cNvSpPr txBox="1"/>
          <p:nvPr/>
        </p:nvSpPr>
        <p:spPr>
          <a:xfrm>
            <a:off x="8015510" y="8598911"/>
            <a:ext cx="1409403" cy="9269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>
            <a:lvl1pPr algn="l" defTabSz="821531">
              <a:defRPr sz="56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F9</a:t>
            </a:r>
          </a:p>
        </p:txBody>
      </p:sp>
      <p:grpSp>
        <p:nvGrpSpPr>
          <p:cNvPr id="783" name="グループ"/>
          <p:cNvGrpSpPr/>
          <p:nvPr/>
        </p:nvGrpSpPr>
        <p:grpSpPr>
          <a:xfrm>
            <a:off x="10264146" y="3787070"/>
            <a:ext cx="1253924" cy="1303160"/>
            <a:chOff x="0" y="0"/>
            <a:chExt cx="1253923" cy="1303158"/>
          </a:xfrm>
        </p:grpSpPr>
        <p:sp>
          <p:nvSpPr>
            <p:cNvPr id="780" name="四角形"/>
            <p:cNvSpPr/>
            <p:nvPr/>
          </p:nvSpPr>
          <p:spPr>
            <a:xfrm>
              <a:off x="0" y="0"/>
              <a:ext cx="1253924" cy="1303159"/>
            </a:xfrm>
            <a:prstGeom prst="rect">
              <a:avLst/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781" name="線"/>
            <p:cNvSpPr/>
            <p:nvPr/>
          </p:nvSpPr>
          <p:spPr>
            <a:xfrm flipH="1" flipV="1">
              <a:off x="178309" y="880026"/>
              <a:ext cx="776006" cy="1"/>
            </a:xfrm>
            <a:prstGeom prst="line">
              <a:avLst/>
            </a:prstGeom>
            <a:noFill/>
            <a:ln w="1016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782" name="線"/>
            <p:cNvSpPr/>
            <p:nvPr/>
          </p:nvSpPr>
          <p:spPr>
            <a:xfrm flipH="1">
              <a:off x="916974" y="353699"/>
              <a:ext cx="4099" cy="575966"/>
            </a:xfrm>
            <a:prstGeom prst="line">
              <a:avLst/>
            </a:prstGeom>
            <a:noFill/>
            <a:ln w="1016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784" name="0 LED1:WAIT10"/>
          <p:cNvSpPr txBox="1"/>
          <p:nvPr/>
        </p:nvSpPr>
        <p:spPr>
          <a:xfrm>
            <a:off x="3532807" y="6086646"/>
            <a:ext cx="10567542" cy="11023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>
            <a:lvl1pPr algn="l" defTabSz="821531">
              <a:defRPr sz="48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0 LED1:WAIT10</a:t>
            </a:r>
          </a:p>
        </p:txBody>
      </p:sp>
      <p:sp>
        <p:nvSpPr>
          <p:cNvPr id="785" name="Check the file"/>
          <p:cNvSpPr txBox="1"/>
          <p:nvPr/>
        </p:nvSpPr>
        <p:spPr>
          <a:xfrm>
            <a:off x="3532807" y="7068959"/>
            <a:ext cx="6657361" cy="9269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>
            <a:lvl1pPr algn="l" defTabSz="821531">
              <a:defRPr sz="56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Check the file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9" name="グループ"/>
          <p:cNvGrpSpPr/>
          <p:nvPr/>
        </p:nvGrpSpPr>
        <p:grpSpPr>
          <a:xfrm>
            <a:off x="17473110" y="9119642"/>
            <a:ext cx="2004551" cy="1038258"/>
            <a:chOff x="0" y="0"/>
            <a:chExt cx="2004550" cy="1038256"/>
          </a:xfrm>
        </p:grpSpPr>
        <p:sp>
          <p:nvSpPr>
            <p:cNvPr id="787" name="四角形"/>
            <p:cNvSpPr/>
            <p:nvPr/>
          </p:nvSpPr>
          <p:spPr>
            <a:xfrm rot="16200000">
              <a:off x="70247" y="107000"/>
              <a:ext cx="683762" cy="824256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788" name="角丸四角形"/>
            <p:cNvSpPr/>
            <p:nvPr/>
          </p:nvSpPr>
          <p:spPr>
            <a:xfrm rot="16200000">
              <a:off x="788163" y="-178130"/>
              <a:ext cx="1038258" cy="1394517"/>
            </a:xfrm>
            <a:prstGeom prst="roundRect">
              <a:avLst>
                <a:gd name="adj" fmla="val 20147"/>
              </a:avLst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pic>
        <p:nvPicPr>
          <p:cNvPr id="790" name="画像" descr="画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46981" y="4113065"/>
            <a:ext cx="13083599" cy="8324441"/>
          </a:xfrm>
          <a:prstGeom prst="rect">
            <a:avLst/>
          </a:prstGeom>
          <a:ln w="12700">
            <a:miter lim="400000"/>
          </a:ln>
        </p:spPr>
      </p:pic>
      <p:sp>
        <p:nvSpPr>
          <p:cNvPr id="820" name="接続の線"/>
          <p:cNvSpPr/>
          <p:nvPr/>
        </p:nvSpPr>
        <p:spPr>
          <a:xfrm>
            <a:off x="1081003" y="2422957"/>
            <a:ext cx="1991565" cy="56253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863" h="21600" fill="norm" stroke="1" extrusionOk="0">
                <a:moveTo>
                  <a:pt x="18863" y="21600"/>
                </a:moveTo>
                <a:cubicBezTo>
                  <a:pt x="3162" y="20482"/>
                  <a:pt x="-2737" y="13282"/>
                  <a:pt x="1166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grpSp>
        <p:nvGrpSpPr>
          <p:cNvPr id="796" name="グループ"/>
          <p:cNvGrpSpPr/>
          <p:nvPr/>
        </p:nvGrpSpPr>
        <p:grpSpPr>
          <a:xfrm>
            <a:off x="494052" y="1026872"/>
            <a:ext cx="4749296" cy="3685819"/>
            <a:chOff x="0" y="0"/>
            <a:chExt cx="4749295" cy="3685817"/>
          </a:xfrm>
        </p:grpSpPr>
        <p:sp>
          <p:nvSpPr>
            <p:cNvPr id="792" name="四角形"/>
            <p:cNvSpPr/>
            <p:nvPr/>
          </p:nvSpPr>
          <p:spPr>
            <a:xfrm>
              <a:off x="1973626" y="2888812"/>
              <a:ext cx="802045" cy="577364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93" name="四角形"/>
            <p:cNvSpPr/>
            <p:nvPr/>
          </p:nvSpPr>
          <p:spPr>
            <a:xfrm>
              <a:off x="0" y="0"/>
              <a:ext cx="4749296" cy="3078251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94" name="四角形"/>
            <p:cNvSpPr/>
            <p:nvPr/>
          </p:nvSpPr>
          <p:spPr>
            <a:xfrm>
              <a:off x="305803" y="302029"/>
              <a:ext cx="4137689" cy="2474192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95" name="四角形"/>
            <p:cNvSpPr/>
            <p:nvPr/>
          </p:nvSpPr>
          <p:spPr>
            <a:xfrm>
              <a:off x="1184259" y="3251912"/>
              <a:ext cx="2380778" cy="433906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797" name="四角形"/>
          <p:cNvSpPr/>
          <p:nvPr/>
        </p:nvSpPr>
        <p:spPr>
          <a:xfrm>
            <a:off x="2618372" y="7061887"/>
            <a:ext cx="1418631" cy="1599071"/>
          </a:xfrm>
          <a:prstGeom prst="rect">
            <a:avLst/>
          </a:prstGeom>
          <a:solidFill>
            <a:srgbClr val="5E5E5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798" name="四角形"/>
          <p:cNvSpPr/>
          <p:nvPr/>
        </p:nvSpPr>
        <p:spPr>
          <a:xfrm>
            <a:off x="4041721" y="6440911"/>
            <a:ext cx="1150829" cy="3206384"/>
          </a:xfrm>
          <a:prstGeom prst="rect">
            <a:avLst/>
          </a:prstGeom>
          <a:solidFill>
            <a:srgbClr val="5E5E5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799" name="Monitor"/>
          <p:cNvSpPr txBox="1"/>
          <p:nvPr/>
        </p:nvSpPr>
        <p:spPr>
          <a:xfrm>
            <a:off x="812223" y="-251674"/>
            <a:ext cx="4112954" cy="17072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defTabSz="821531">
              <a:defRPr sz="50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Monitor</a:t>
            </a:r>
          </a:p>
        </p:txBody>
      </p:sp>
      <p:grpSp>
        <p:nvGrpSpPr>
          <p:cNvPr id="802" name="グループ"/>
          <p:cNvGrpSpPr/>
          <p:nvPr/>
        </p:nvGrpSpPr>
        <p:grpSpPr>
          <a:xfrm rot="16200000">
            <a:off x="11540725" y="2195336"/>
            <a:ext cx="1880597" cy="974055"/>
            <a:chOff x="0" y="0"/>
            <a:chExt cx="1880596" cy="974054"/>
          </a:xfrm>
        </p:grpSpPr>
        <p:sp>
          <p:nvSpPr>
            <p:cNvPr id="800" name="四角形"/>
            <p:cNvSpPr/>
            <p:nvPr/>
          </p:nvSpPr>
          <p:spPr>
            <a:xfrm rot="16200000">
              <a:off x="65903" y="100383"/>
              <a:ext cx="641481" cy="773288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801" name="角丸四角形"/>
            <p:cNvSpPr/>
            <p:nvPr/>
          </p:nvSpPr>
          <p:spPr>
            <a:xfrm rot="16200000">
              <a:off x="739426" y="-167115"/>
              <a:ext cx="974056" cy="1308285"/>
            </a:xfrm>
            <a:prstGeom prst="roundRect">
              <a:avLst>
                <a:gd name="adj" fmla="val 20147"/>
              </a:avLst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821" name="接続の線"/>
          <p:cNvSpPr/>
          <p:nvPr/>
        </p:nvSpPr>
        <p:spPr>
          <a:xfrm>
            <a:off x="12356999" y="1421076"/>
            <a:ext cx="3776862" cy="3207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8276" fill="norm" stroke="1" extrusionOk="0">
                <a:moveTo>
                  <a:pt x="0" y="18276"/>
                </a:moveTo>
                <a:cubicBezTo>
                  <a:pt x="2882" y="2121"/>
                  <a:pt x="10082" y="-3324"/>
                  <a:pt x="21600" y="1941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pic>
        <p:nvPicPr>
          <p:cNvPr id="804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rcRect l="0" t="0" r="0" b="8549"/>
          <a:stretch>
            <a:fillRect/>
          </a:stretch>
        </p:blipFill>
        <p:spPr>
          <a:xfrm>
            <a:off x="16019563" y="186906"/>
            <a:ext cx="4851401" cy="2682876"/>
          </a:xfrm>
          <a:prstGeom prst="rect">
            <a:avLst/>
          </a:prstGeom>
          <a:ln w="12700">
            <a:miter lim="400000"/>
          </a:ln>
        </p:spPr>
      </p:pic>
      <p:sp>
        <p:nvSpPr>
          <p:cNvPr id="805" name="Keyboard"/>
          <p:cNvSpPr txBox="1"/>
          <p:nvPr/>
        </p:nvSpPr>
        <p:spPr>
          <a:xfrm>
            <a:off x="16337179" y="3031865"/>
            <a:ext cx="4373160" cy="9147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defTabSz="821531">
              <a:defRPr sz="50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Keyboard</a:t>
            </a:r>
          </a:p>
        </p:txBody>
      </p:sp>
      <p:sp>
        <p:nvSpPr>
          <p:cNvPr id="806" name="四角形"/>
          <p:cNvSpPr/>
          <p:nvPr/>
        </p:nvSpPr>
        <p:spPr>
          <a:xfrm>
            <a:off x="11956156" y="2967536"/>
            <a:ext cx="1049735" cy="1384779"/>
          </a:xfrm>
          <a:prstGeom prst="rect">
            <a:avLst/>
          </a:prstGeom>
          <a:solidFill>
            <a:srgbClr val="5E5E5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822" name="接続の線"/>
          <p:cNvSpPr/>
          <p:nvPr/>
        </p:nvSpPr>
        <p:spPr>
          <a:xfrm>
            <a:off x="19477725" y="9396826"/>
            <a:ext cx="3101455" cy="9367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8670" fill="norm" stroke="1" extrusionOk="0">
                <a:moveTo>
                  <a:pt x="0" y="1387"/>
                </a:moveTo>
                <a:cubicBezTo>
                  <a:pt x="11727" y="-2930"/>
                  <a:pt x="18927" y="2831"/>
                  <a:pt x="21600" y="1867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grpSp>
        <p:nvGrpSpPr>
          <p:cNvPr id="810" name="グループ"/>
          <p:cNvGrpSpPr/>
          <p:nvPr/>
        </p:nvGrpSpPr>
        <p:grpSpPr>
          <a:xfrm rot="10800000">
            <a:off x="22356402" y="10333506"/>
            <a:ext cx="783036" cy="1511797"/>
            <a:chOff x="0" y="0"/>
            <a:chExt cx="783034" cy="1511795"/>
          </a:xfrm>
        </p:grpSpPr>
        <p:sp>
          <p:nvSpPr>
            <p:cNvPr id="808" name="四角形"/>
            <p:cNvSpPr/>
            <p:nvPr/>
          </p:nvSpPr>
          <p:spPr>
            <a:xfrm>
              <a:off x="133677" y="0"/>
              <a:ext cx="515681" cy="621639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809" name="角丸四角形"/>
            <p:cNvSpPr/>
            <p:nvPr/>
          </p:nvSpPr>
          <p:spPr>
            <a:xfrm>
              <a:off x="0" y="460076"/>
              <a:ext cx="783035" cy="1051720"/>
            </a:xfrm>
            <a:prstGeom prst="roundRect">
              <a:avLst>
                <a:gd name="adj" fmla="val 20147"/>
              </a:avLst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grpSp>
        <p:nvGrpSpPr>
          <p:cNvPr id="816" name="グループ"/>
          <p:cNvGrpSpPr/>
          <p:nvPr/>
        </p:nvGrpSpPr>
        <p:grpSpPr>
          <a:xfrm>
            <a:off x="20765992" y="12021035"/>
            <a:ext cx="2633107" cy="771261"/>
            <a:chOff x="0" y="0"/>
            <a:chExt cx="2633105" cy="771260"/>
          </a:xfrm>
        </p:grpSpPr>
        <p:sp>
          <p:nvSpPr>
            <p:cNvPr id="811" name="角丸四角形"/>
            <p:cNvSpPr/>
            <p:nvPr/>
          </p:nvSpPr>
          <p:spPr>
            <a:xfrm>
              <a:off x="0" y="0"/>
              <a:ext cx="2633106" cy="771261"/>
            </a:xfrm>
            <a:prstGeom prst="roundRect">
              <a:avLst>
                <a:gd name="adj" fmla="val 24700"/>
              </a:avLst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12" name="四角形"/>
            <p:cNvSpPr/>
            <p:nvPr/>
          </p:nvSpPr>
          <p:spPr>
            <a:xfrm>
              <a:off x="511425" y="189404"/>
              <a:ext cx="149027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13" name="四角形"/>
            <p:cNvSpPr/>
            <p:nvPr/>
          </p:nvSpPr>
          <p:spPr>
            <a:xfrm>
              <a:off x="776379" y="189404"/>
              <a:ext cx="149028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14" name="四角形"/>
            <p:cNvSpPr/>
            <p:nvPr/>
          </p:nvSpPr>
          <p:spPr>
            <a:xfrm>
              <a:off x="1692320" y="189404"/>
              <a:ext cx="149028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15" name="四角形"/>
            <p:cNvSpPr/>
            <p:nvPr/>
          </p:nvSpPr>
          <p:spPr>
            <a:xfrm>
              <a:off x="1957275" y="189404"/>
              <a:ext cx="149027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817" name="Power Source"/>
          <p:cNvSpPr txBox="1"/>
          <p:nvPr/>
        </p:nvSpPr>
        <p:spPr>
          <a:xfrm>
            <a:off x="18702461" y="12754321"/>
            <a:ext cx="5545294" cy="9147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defTabSz="821531">
              <a:defRPr sz="50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Power Source</a:t>
            </a:r>
          </a:p>
        </p:txBody>
      </p:sp>
      <p:sp>
        <p:nvSpPr>
          <p:cNvPr id="818" name="線"/>
          <p:cNvSpPr/>
          <p:nvPr/>
        </p:nvSpPr>
        <p:spPr>
          <a:xfrm>
            <a:off x="15969254" y="12863186"/>
            <a:ext cx="1418631" cy="1"/>
          </a:xfrm>
          <a:prstGeom prst="line">
            <a:avLst/>
          </a:prstGeom>
          <a:ln w="190500">
            <a:solidFill>
              <a:srgbClr val="C82506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defTabSz="584200"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19" name="OFF"/>
          <p:cNvSpPr txBox="1"/>
          <p:nvPr/>
        </p:nvSpPr>
        <p:spPr>
          <a:xfrm>
            <a:off x="14186472" y="12476076"/>
            <a:ext cx="1418630" cy="9147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338835">
              <a:defRPr sz="464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OFF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6" name="グループ"/>
          <p:cNvGrpSpPr/>
          <p:nvPr/>
        </p:nvGrpSpPr>
        <p:grpSpPr>
          <a:xfrm>
            <a:off x="17521483" y="9141013"/>
            <a:ext cx="2004552" cy="1038257"/>
            <a:chOff x="0" y="0"/>
            <a:chExt cx="2004550" cy="1038256"/>
          </a:xfrm>
        </p:grpSpPr>
        <p:sp>
          <p:nvSpPr>
            <p:cNvPr id="824" name="四角形"/>
            <p:cNvSpPr/>
            <p:nvPr/>
          </p:nvSpPr>
          <p:spPr>
            <a:xfrm rot="16200000">
              <a:off x="70247" y="107000"/>
              <a:ext cx="683762" cy="824256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825" name="角丸四角形"/>
            <p:cNvSpPr/>
            <p:nvPr/>
          </p:nvSpPr>
          <p:spPr>
            <a:xfrm rot="16200000">
              <a:off x="788163" y="-178130"/>
              <a:ext cx="1038258" cy="1394517"/>
            </a:xfrm>
            <a:prstGeom prst="roundRect">
              <a:avLst>
                <a:gd name="adj" fmla="val 20147"/>
              </a:avLst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pic>
        <p:nvPicPr>
          <p:cNvPr id="827" name="画像" descr="画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46981" y="4113065"/>
            <a:ext cx="13083599" cy="8324441"/>
          </a:xfrm>
          <a:prstGeom prst="rect">
            <a:avLst/>
          </a:prstGeom>
          <a:ln w="12700">
            <a:miter lim="400000"/>
          </a:ln>
        </p:spPr>
      </p:pic>
      <p:sp>
        <p:nvSpPr>
          <p:cNvPr id="857" name="接続の線"/>
          <p:cNvSpPr/>
          <p:nvPr/>
        </p:nvSpPr>
        <p:spPr>
          <a:xfrm>
            <a:off x="1081003" y="2422957"/>
            <a:ext cx="1991565" cy="56253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863" h="21600" fill="norm" stroke="1" extrusionOk="0">
                <a:moveTo>
                  <a:pt x="18863" y="21600"/>
                </a:moveTo>
                <a:cubicBezTo>
                  <a:pt x="3162" y="20482"/>
                  <a:pt x="-2737" y="13282"/>
                  <a:pt x="1166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grpSp>
        <p:nvGrpSpPr>
          <p:cNvPr id="833" name="グループ"/>
          <p:cNvGrpSpPr/>
          <p:nvPr/>
        </p:nvGrpSpPr>
        <p:grpSpPr>
          <a:xfrm>
            <a:off x="494052" y="1026872"/>
            <a:ext cx="4749296" cy="3685819"/>
            <a:chOff x="0" y="0"/>
            <a:chExt cx="4749295" cy="3685817"/>
          </a:xfrm>
        </p:grpSpPr>
        <p:sp>
          <p:nvSpPr>
            <p:cNvPr id="829" name="四角形"/>
            <p:cNvSpPr/>
            <p:nvPr/>
          </p:nvSpPr>
          <p:spPr>
            <a:xfrm>
              <a:off x="1973626" y="2888812"/>
              <a:ext cx="802045" cy="577364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30" name="四角形"/>
            <p:cNvSpPr/>
            <p:nvPr/>
          </p:nvSpPr>
          <p:spPr>
            <a:xfrm>
              <a:off x="0" y="0"/>
              <a:ext cx="4749296" cy="3078251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31" name="四角形"/>
            <p:cNvSpPr/>
            <p:nvPr/>
          </p:nvSpPr>
          <p:spPr>
            <a:xfrm>
              <a:off x="305803" y="302029"/>
              <a:ext cx="4137689" cy="2474192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32" name="四角形"/>
            <p:cNvSpPr/>
            <p:nvPr/>
          </p:nvSpPr>
          <p:spPr>
            <a:xfrm>
              <a:off x="1184259" y="3251912"/>
              <a:ext cx="2380778" cy="433906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834" name="四角形"/>
          <p:cNvSpPr/>
          <p:nvPr/>
        </p:nvSpPr>
        <p:spPr>
          <a:xfrm>
            <a:off x="2233699" y="7104629"/>
            <a:ext cx="1418631" cy="1599071"/>
          </a:xfrm>
          <a:prstGeom prst="rect">
            <a:avLst/>
          </a:prstGeom>
          <a:solidFill>
            <a:srgbClr val="5E5E5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835" name="四角形"/>
          <p:cNvSpPr/>
          <p:nvPr/>
        </p:nvSpPr>
        <p:spPr>
          <a:xfrm>
            <a:off x="3357857" y="6462282"/>
            <a:ext cx="1150829" cy="3206384"/>
          </a:xfrm>
          <a:prstGeom prst="rect">
            <a:avLst/>
          </a:prstGeom>
          <a:solidFill>
            <a:srgbClr val="5E5E5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836" name="Monitor"/>
          <p:cNvSpPr txBox="1"/>
          <p:nvPr/>
        </p:nvSpPr>
        <p:spPr>
          <a:xfrm>
            <a:off x="812223" y="-251674"/>
            <a:ext cx="4112954" cy="17072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defTabSz="821531">
              <a:defRPr sz="50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Monitor</a:t>
            </a:r>
          </a:p>
        </p:txBody>
      </p:sp>
      <p:grpSp>
        <p:nvGrpSpPr>
          <p:cNvPr id="839" name="グループ"/>
          <p:cNvGrpSpPr/>
          <p:nvPr/>
        </p:nvGrpSpPr>
        <p:grpSpPr>
          <a:xfrm rot="16200000">
            <a:off x="11540725" y="2131223"/>
            <a:ext cx="1880597" cy="974056"/>
            <a:chOff x="0" y="0"/>
            <a:chExt cx="1880596" cy="974054"/>
          </a:xfrm>
        </p:grpSpPr>
        <p:sp>
          <p:nvSpPr>
            <p:cNvPr id="837" name="四角形"/>
            <p:cNvSpPr/>
            <p:nvPr/>
          </p:nvSpPr>
          <p:spPr>
            <a:xfrm rot="16200000">
              <a:off x="65903" y="100383"/>
              <a:ext cx="641481" cy="773288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838" name="角丸四角形"/>
            <p:cNvSpPr/>
            <p:nvPr/>
          </p:nvSpPr>
          <p:spPr>
            <a:xfrm rot="16200000">
              <a:off x="739426" y="-167115"/>
              <a:ext cx="974056" cy="1308285"/>
            </a:xfrm>
            <a:prstGeom prst="roundRect">
              <a:avLst>
                <a:gd name="adj" fmla="val 20147"/>
              </a:avLst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858" name="接続の線"/>
          <p:cNvSpPr/>
          <p:nvPr/>
        </p:nvSpPr>
        <p:spPr>
          <a:xfrm>
            <a:off x="12364555" y="1380785"/>
            <a:ext cx="3769306" cy="2969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7754" fill="norm" stroke="1" extrusionOk="0">
                <a:moveTo>
                  <a:pt x="0" y="17754"/>
                </a:moveTo>
                <a:cubicBezTo>
                  <a:pt x="2888" y="1085"/>
                  <a:pt x="10088" y="-3846"/>
                  <a:pt x="21600" y="296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pic>
        <p:nvPicPr>
          <p:cNvPr id="841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rcRect l="0" t="0" r="0" b="8549"/>
          <a:stretch>
            <a:fillRect/>
          </a:stretch>
        </p:blipFill>
        <p:spPr>
          <a:xfrm>
            <a:off x="16019563" y="186906"/>
            <a:ext cx="4851401" cy="2682876"/>
          </a:xfrm>
          <a:prstGeom prst="rect">
            <a:avLst/>
          </a:prstGeom>
          <a:ln w="12700">
            <a:miter lim="400000"/>
          </a:ln>
        </p:spPr>
      </p:pic>
      <p:sp>
        <p:nvSpPr>
          <p:cNvPr id="842" name="Keyboard"/>
          <p:cNvSpPr txBox="1"/>
          <p:nvPr/>
        </p:nvSpPr>
        <p:spPr>
          <a:xfrm>
            <a:off x="16337179" y="3031865"/>
            <a:ext cx="4373160" cy="9147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defTabSz="821531">
              <a:defRPr sz="50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Keyboard</a:t>
            </a:r>
          </a:p>
        </p:txBody>
      </p:sp>
      <p:sp>
        <p:nvSpPr>
          <p:cNvPr id="843" name="四角形"/>
          <p:cNvSpPr/>
          <p:nvPr/>
        </p:nvSpPr>
        <p:spPr>
          <a:xfrm>
            <a:off x="11956156" y="2967536"/>
            <a:ext cx="1049735" cy="1384779"/>
          </a:xfrm>
          <a:prstGeom prst="rect">
            <a:avLst/>
          </a:prstGeom>
          <a:solidFill>
            <a:srgbClr val="5E5E5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859" name="接続の線"/>
          <p:cNvSpPr/>
          <p:nvPr/>
        </p:nvSpPr>
        <p:spPr>
          <a:xfrm>
            <a:off x="19526099" y="9409264"/>
            <a:ext cx="3055934" cy="9243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8608" fill="norm" stroke="1" extrusionOk="0">
                <a:moveTo>
                  <a:pt x="0" y="1465"/>
                </a:moveTo>
                <a:cubicBezTo>
                  <a:pt x="11731" y="-2992"/>
                  <a:pt x="18931" y="2722"/>
                  <a:pt x="21600" y="18608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grpSp>
        <p:nvGrpSpPr>
          <p:cNvPr id="847" name="グループ"/>
          <p:cNvGrpSpPr/>
          <p:nvPr/>
        </p:nvGrpSpPr>
        <p:grpSpPr>
          <a:xfrm rot="10800000">
            <a:off x="22356402" y="10333506"/>
            <a:ext cx="783036" cy="1511797"/>
            <a:chOff x="0" y="0"/>
            <a:chExt cx="783034" cy="1511795"/>
          </a:xfrm>
        </p:grpSpPr>
        <p:sp>
          <p:nvSpPr>
            <p:cNvPr id="845" name="四角形"/>
            <p:cNvSpPr/>
            <p:nvPr/>
          </p:nvSpPr>
          <p:spPr>
            <a:xfrm>
              <a:off x="133677" y="0"/>
              <a:ext cx="515681" cy="621639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846" name="角丸四角形"/>
            <p:cNvSpPr/>
            <p:nvPr/>
          </p:nvSpPr>
          <p:spPr>
            <a:xfrm>
              <a:off x="0" y="460076"/>
              <a:ext cx="783035" cy="1051720"/>
            </a:xfrm>
            <a:prstGeom prst="roundRect">
              <a:avLst>
                <a:gd name="adj" fmla="val 20147"/>
              </a:avLst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grpSp>
        <p:nvGrpSpPr>
          <p:cNvPr id="853" name="グループ"/>
          <p:cNvGrpSpPr/>
          <p:nvPr/>
        </p:nvGrpSpPr>
        <p:grpSpPr>
          <a:xfrm>
            <a:off x="20765992" y="12021035"/>
            <a:ext cx="2633107" cy="771261"/>
            <a:chOff x="0" y="0"/>
            <a:chExt cx="2633105" cy="771260"/>
          </a:xfrm>
        </p:grpSpPr>
        <p:sp>
          <p:nvSpPr>
            <p:cNvPr id="848" name="角丸四角形"/>
            <p:cNvSpPr/>
            <p:nvPr/>
          </p:nvSpPr>
          <p:spPr>
            <a:xfrm>
              <a:off x="0" y="0"/>
              <a:ext cx="2633106" cy="771261"/>
            </a:xfrm>
            <a:prstGeom prst="roundRect">
              <a:avLst>
                <a:gd name="adj" fmla="val 24700"/>
              </a:avLst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49" name="四角形"/>
            <p:cNvSpPr/>
            <p:nvPr/>
          </p:nvSpPr>
          <p:spPr>
            <a:xfrm>
              <a:off x="511425" y="189404"/>
              <a:ext cx="149027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50" name="四角形"/>
            <p:cNvSpPr/>
            <p:nvPr/>
          </p:nvSpPr>
          <p:spPr>
            <a:xfrm>
              <a:off x="776379" y="189404"/>
              <a:ext cx="149028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51" name="四角形"/>
            <p:cNvSpPr/>
            <p:nvPr/>
          </p:nvSpPr>
          <p:spPr>
            <a:xfrm>
              <a:off x="1692320" y="189404"/>
              <a:ext cx="149028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52" name="四角形"/>
            <p:cNvSpPr/>
            <p:nvPr/>
          </p:nvSpPr>
          <p:spPr>
            <a:xfrm>
              <a:off x="1957275" y="189404"/>
              <a:ext cx="149027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854" name="Power Source"/>
          <p:cNvSpPr txBox="1"/>
          <p:nvPr/>
        </p:nvSpPr>
        <p:spPr>
          <a:xfrm>
            <a:off x="18702461" y="12754321"/>
            <a:ext cx="5545294" cy="9147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defTabSz="821531">
              <a:defRPr sz="50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Power Source</a:t>
            </a:r>
          </a:p>
        </p:txBody>
      </p:sp>
      <p:sp>
        <p:nvSpPr>
          <p:cNvPr id="855" name="線"/>
          <p:cNvSpPr/>
          <p:nvPr/>
        </p:nvSpPr>
        <p:spPr>
          <a:xfrm flipH="1">
            <a:off x="3723827" y="10512406"/>
            <a:ext cx="1418631" cy="1"/>
          </a:xfrm>
          <a:prstGeom prst="line">
            <a:avLst/>
          </a:prstGeom>
          <a:ln w="190500">
            <a:solidFill>
              <a:srgbClr val="C82506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defTabSz="584200"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56" name="Unplug"/>
          <p:cNvSpPr txBox="1"/>
          <p:nvPr/>
        </p:nvSpPr>
        <p:spPr>
          <a:xfrm>
            <a:off x="1880355" y="11356147"/>
            <a:ext cx="3788027" cy="9147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455675">
              <a:defRPr sz="624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Unplug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3" name="グループ"/>
          <p:cNvGrpSpPr/>
          <p:nvPr/>
        </p:nvGrpSpPr>
        <p:grpSpPr>
          <a:xfrm>
            <a:off x="17521483" y="9141013"/>
            <a:ext cx="2004552" cy="1038257"/>
            <a:chOff x="0" y="0"/>
            <a:chExt cx="2004550" cy="1038256"/>
          </a:xfrm>
        </p:grpSpPr>
        <p:sp>
          <p:nvSpPr>
            <p:cNvPr id="861" name="四角形"/>
            <p:cNvSpPr/>
            <p:nvPr/>
          </p:nvSpPr>
          <p:spPr>
            <a:xfrm rot="16200000">
              <a:off x="70247" y="107000"/>
              <a:ext cx="683762" cy="824256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862" name="角丸四角形"/>
            <p:cNvSpPr/>
            <p:nvPr/>
          </p:nvSpPr>
          <p:spPr>
            <a:xfrm rot="16200000">
              <a:off x="788163" y="-178130"/>
              <a:ext cx="1038258" cy="1394517"/>
            </a:xfrm>
            <a:prstGeom prst="roundRect">
              <a:avLst>
                <a:gd name="adj" fmla="val 20147"/>
              </a:avLst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pic>
        <p:nvPicPr>
          <p:cNvPr id="864" name="画像" descr="画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46981" y="4113065"/>
            <a:ext cx="13083599" cy="832444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867" name="グループ"/>
          <p:cNvGrpSpPr/>
          <p:nvPr/>
        </p:nvGrpSpPr>
        <p:grpSpPr>
          <a:xfrm rot="16200000">
            <a:off x="11540725" y="1041316"/>
            <a:ext cx="1880597" cy="974056"/>
            <a:chOff x="0" y="0"/>
            <a:chExt cx="1880596" cy="974054"/>
          </a:xfrm>
        </p:grpSpPr>
        <p:sp>
          <p:nvSpPr>
            <p:cNvPr id="865" name="四角形"/>
            <p:cNvSpPr/>
            <p:nvPr/>
          </p:nvSpPr>
          <p:spPr>
            <a:xfrm rot="16200000">
              <a:off x="65903" y="100383"/>
              <a:ext cx="641481" cy="773288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866" name="角丸四角形"/>
            <p:cNvSpPr/>
            <p:nvPr/>
          </p:nvSpPr>
          <p:spPr>
            <a:xfrm rot="16200000">
              <a:off x="739426" y="-167115"/>
              <a:ext cx="974056" cy="1308285"/>
            </a:xfrm>
            <a:prstGeom prst="roundRect">
              <a:avLst>
                <a:gd name="adj" fmla="val 20147"/>
              </a:avLst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885" name="接続の線"/>
          <p:cNvSpPr/>
          <p:nvPr/>
        </p:nvSpPr>
        <p:spPr>
          <a:xfrm>
            <a:off x="12520579" y="506100"/>
            <a:ext cx="3613282" cy="49057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7754" fill="norm" stroke="1" extrusionOk="0">
                <a:moveTo>
                  <a:pt x="0" y="2958"/>
                </a:moveTo>
                <a:cubicBezTo>
                  <a:pt x="3112" y="-3846"/>
                  <a:pt x="10312" y="1086"/>
                  <a:pt x="21600" y="17754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pic>
        <p:nvPicPr>
          <p:cNvPr id="869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rcRect l="0" t="0" r="0" b="8549"/>
          <a:stretch>
            <a:fillRect/>
          </a:stretch>
        </p:blipFill>
        <p:spPr>
          <a:xfrm>
            <a:off x="16019563" y="186906"/>
            <a:ext cx="4851401" cy="2682876"/>
          </a:xfrm>
          <a:prstGeom prst="rect">
            <a:avLst/>
          </a:prstGeom>
          <a:ln w="12700">
            <a:miter lim="400000"/>
          </a:ln>
        </p:spPr>
      </p:pic>
      <p:sp>
        <p:nvSpPr>
          <p:cNvPr id="870" name="Keyboard"/>
          <p:cNvSpPr txBox="1"/>
          <p:nvPr/>
        </p:nvSpPr>
        <p:spPr>
          <a:xfrm>
            <a:off x="16337179" y="3031865"/>
            <a:ext cx="4373160" cy="9147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defTabSz="821531">
              <a:defRPr sz="50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Keyboard</a:t>
            </a:r>
          </a:p>
        </p:txBody>
      </p:sp>
      <p:sp>
        <p:nvSpPr>
          <p:cNvPr id="871" name="四角形"/>
          <p:cNvSpPr/>
          <p:nvPr/>
        </p:nvSpPr>
        <p:spPr>
          <a:xfrm>
            <a:off x="11956156" y="2967536"/>
            <a:ext cx="1049735" cy="1384779"/>
          </a:xfrm>
          <a:prstGeom prst="rect">
            <a:avLst/>
          </a:prstGeom>
          <a:solidFill>
            <a:srgbClr val="5E5E5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886" name="接続の線"/>
          <p:cNvSpPr/>
          <p:nvPr/>
        </p:nvSpPr>
        <p:spPr>
          <a:xfrm>
            <a:off x="19526099" y="9409264"/>
            <a:ext cx="3055934" cy="9243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8608" fill="norm" stroke="1" extrusionOk="0">
                <a:moveTo>
                  <a:pt x="0" y="1465"/>
                </a:moveTo>
                <a:cubicBezTo>
                  <a:pt x="11731" y="-2992"/>
                  <a:pt x="18931" y="2722"/>
                  <a:pt x="21600" y="18608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grpSp>
        <p:nvGrpSpPr>
          <p:cNvPr id="875" name="グループ"/>
          <p:cNvGrpSpPr/>
          <p:nvPr/>
        </p:nvGrpSpPr>
        <p:grpSpPr>
          <a:xfrm rot="10800000">
            <a:off x="22356402" y="10333506"/>
            <a:ext cx="783036" cy="1511797"/>
            <a:chOff x="0" y="0"/>
            <a:chExt cx="783034" cy="1511795"/>
          </a:xfrm>
        </p:grpSpPr>
        <p:sp>
          <p:nvSpPr>
            <p:cNvPr id="873" name="四角形"/>
            <p:cNvSpPr/>
            <p:nvPr/>
          </p:nvSpPr>
          <p:spPr>
            <a:xfrm>
              <a:off x="133677" y="0"/>
              <a:ext cx="515681" cy="621639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874" name="角丸四角形"/>
            <p:cNvSpPr/>
            <p:nvPr/>
          </p:nvSpPr>
          <p:spPr>
            <a:xfrm>
              <a:off x="0" y="460076"/>
              <a:ext cx="783035" cy="1051720"/>
            </a:xfrm>
            <a:prstGeom prst="roundRect">
              <a:avLst>
                <a:gd name="adj" fmla="val 20147"/>
              </a:avLst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grpSp>
        <p:nvGrpSpPr>
          <p:cNvPr id="881" name="グループ"/>
          <p:cNvGrpSpPr/>
          <p:nvPr/>
        </p:nvGrpSpPr>
        <p:grpSpPr>
          <a:xfrm>
            <a:off x="20765992" y="12021035"/>
            <a:ext cx="2633107" cy="771261"/>
            <a:chOff x="0" y="0"/>
            <a:chExt cx="2633105" cy="771260"/>
          </a:xfrm>
        </p:grpSpPr>
        <p:sp>
          <p:nvSpPr>
            <p:cNvPr id="876" name="角丸四角形"/>
            <p:cNvSpPr/>
            <p:nvPr/>
          </p:nvSpPr>
          <p:spPr>
            <a:xfrm>
              <a:off x="0" y="0"/>
              <a:ext cx="2633106" cy="771261"/>
            </a:xfrm>
            <a:prstGeom prst="roundRect">
              <a:avLst>
                <a:gd name="adj" fmla="val 24700"/>
              </a:avLst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77" name="四角形"/>
            <p:cNvSpPr/>
            <p:nvPr/>
          </p:nvSpPr>
          <p:spPr>
            <a:xfrm>
              <a:off x="511425" y="189404"/>
              <a:ext cx="149027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78" name="四角形"/>
            <p:cNvSpPr/>
            <p:nvPr/>
          </p:nvSpPr>
          <p:spPr>
            <a:xfrm>
              <a:off x="776379" y="189404"/>
              <a:ext cx="149028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79" name="四角形"/>
            <p:cNvSpPr/>
            <p:nvPr/>
          </p:nvSpPr>
          <p:spPr>
            <a:xfrm>
              <a:off x="1692320" y="189404"/>
              <a:ext cx="149028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80" name="四角形"/>
            <p:cNvSpPr/>
            <p:nvPr/>
          </p:nvSpPr>
          <p:spPr>
            <a:xfrm>
              <a:off x="1957275" y="189404"/>
              <a:ext cx="149027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882" name="Power Source"/>
          <p:cNvSpPr txBox="1"/>
          <p:nvPr/>
        </p:nvSpPr>
        <p:spPr>
          <a:xfrm>
            <a:off x="18702461" y="12754321"/>
            <a:ext cx="5545294" cy="9147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defTabSz="821531">
              <a:defRPr sz="50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Power Source</a:t>
            </a:r>
          </a:p>
        </p:txBody>
      </p:sp>
      <p:sp>
        <p:nvSpPr>
          <p:cNvPr id="883" name="線"/>
          <p:cNvSpPr/>
          <p:nvPr/>
        </p:nvSpPr>
        <p:spPr>
          <a:xfrm flipV="1">
            <a:off x="11229835" y="819029"/>
            <a:ext cx="1" cy="1418631"/>
          </a:xfrm>
          <a:prstGeom prst="line">
            <a:avLst/>
          </a:prstGeom>
          <a:ln w="190500">
            <a:solidFill>
              <a:srgbClr val="C82506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defTabSz="584200"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884" name="Unplug"/>
          <p:cNvSpPr txBox="1"/>
          <p:nvPr/>
        </p:nvSpPr>
        <p:spPr>
          <a:xfrm>
            <a:off x="7009330" y="1070957"/>
            <a:ext cx="3788027" cy="9147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455675">
              <a:defRPr sz="624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Unplug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0" name="グループ"/>
          <p:cNvGrpSpPr/>
          <p:nvPr/>
        </p:nvGrpSpPr>
        <p:grpSpPr>
          <a:xfrm>
            <a:off x="17521483" y="9141013"/>
            <a:ext cx="2004552" cy="1038257"/>
            <a:chOff x="0" y="0"/>
            <a:chExt cx="2004550" cy="1038256"/>
          </a:xfrm>
        </p:grpSpPr>
        <p:sp>
          <p:nvSpPr>
            <p:cNvPr id="888" name="四角形"/>
            <p:cNvSpPr/>
            <p:nvPr/>
          </p:nvSpPr>
          <p:spPr>
            <a:xfrm rot="16200000">
              <a:off x="70247" y="107000"/>
              <a:ext cx="683762" cy="824256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889" name="角丸四角形"/>
            <p:cNvSpPr/>
            <p:nvPr/>
          </p:nvSpPr>
          <p:spPr>
            <a:xfrm rot="16200000">
              <a:off x="788163" y="-178130"/>
              <a:ext cx="1038258" cy="1394517"/>
            </a:xfrm>
            <a:prstGeom prst="roundRect">
              <a:avLst>
                <a:gd name="adj" fmla="val 20147"/>
              </a:avLst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pic>
        <p:nvPicPr>
          <p:cNvPr id="891" name="画像" descr="画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46981" y="4113065"/>
            <a:ext cx="13083599" cy="8324441"/>
          </a:xfrm>
          <a:prstGeom prst="rect">
            <a:avLst/>
          </a:prstGeom>
          <a:ln w="12700">
            <a:miter lim="400000"/>
          </a:ln>
        </p:spPr>
      </p:pic>
      <p:sp>
        <p:nvSpPr>
          <p:cNvPr id="892" name="四角形"/>
          <p:cNvSpPr/>
          <p:nvPr/>
        </p:nvSpPr>
        <p:spPr>
          <a:xfrm>
            <a:off x="11956156" y="2967536"/>
            <a:ext cx="1049735" cy="1384779"/>
          </a:xfrm>
          <a:prstGeom prst="rect">
            <a:avLst/>
          </a:prstGeom>
          <a:solidFill>
            <a:srgbClr val="5E5E5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909" name="接続の線"/>
          <p:cNvSpPr/>
          <p:nvPr/>
        </p:nvSpPr>
        <p:spPr>
          <a:xfrm>
            <a:off x="19526099" y="9409264"/>
            <a:ext cx="3055934" cy="9243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8608" fill="norm" stroke="1" extrusionOk="0">
                <a:moveTo>
                  <a:pt x="0" y="1465"/>
                </a:moveTo>
                <a:cubicBezTo>
                  <a:pt x="11731" y="-2992"/>
                  <a:pt x="18931" y="2722"/>
                  <a:pt x="21600" y="18608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grpSp>
        <p:nvGrpSpPr>
          <p:cNvPr id="896" name="グループ"/>
          <p:cNvGrpSpPr/>
          <p:nvPr/>
        </p:nvGrpSpPr>
        <p:grpSpPr>
          <a:xfrm rot="10800000">
            <a:off x="22356402" y="10333506"/>
            <a:ext cx="783036" cy="1511797"/>
            <a:chOff x="0" y="0"/>
            <a:chExt cx="783034" cy="1511795"/>
          </a:xfrm>
        </p:grpSpPr>
        <p:sp>
          <p:nvSpPr>
            <p:cNvPr id="894" name="四角形"/>
            <p:cNvSpPr/>
            <p:nvPr/>
          </p:nvSpPr>
          <p:spPr>
            <a:xfrm>
              <a:off x="133677" y="0"/>
              <a:ext cx="515681" cy="621639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895" name="角丸四角形"/>
            <p:cNvSpPr/>
            <p:nvPr/>
          </p:nvSpPr>
          <p:spPr>
            <a:xfrm>
              <a:off x="0" y="460076"/>
              <a:ext cx="783035" cy="1051720"/>
            </a:xfrm>
            <a:prstGeom prst="roundRect">
              <a:avLst>
                <a:gd name="adj" fmla="val 20147"/>
              </a:avLst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grpSp>
        <p:nvGrpSpPr>
          <p:cNvPr id="902" name="グループ"/>
          <p:cNvGrpSpPr/>
          <p:nvPr/>
        </p:nvGrpSpPr>
        <p:grpSpPr>
          <a:xfrm>
            <a:off x="20765992" y="12021035"/>
            <a:ext cx="2633107" cy="771261"/>
            <a:chOff x="0" y="0"/>
            <a:chExt cx="2633105" cy="771260"/>
          </a:xfrm>
        </p:grpSpPr>
        <p:sp>
          <p:nvSpPr>
            <p:cNvPr id="897" name="角丸四角形"/>
            <p:cNvSpPr/>
            <p:nvPr/>
          </p:nvSpPr>
          <p:spPr>
            <a:xfrm>
              <a:off x="0" y="0"/>
              <a:ext cx="2633106" cy="771261"/>
            </a:xfrm>
            <a:prstGeom prst="roundRect">
              <a:avLst>
                <a:gd name="adj" fmla="val 24700"/>
              </a:avLst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98" name="四角形"/>
            <p:cNvSpPr/>
            <p:nvPr/>
          </p:nvSpPr>
          <p:spPr>
            <a:xfrm>
              <a:off x="511425" y="189404"/>
              <a:ext cx="149027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99" name="四角形"/>
            <p:cNvSpPr/>
            <p:nvPr/>
          </p:nvSpPr>
          <p:spPr>
            <a:xfrm>
              <a:off x="776379" y="189404"/>
              <a:ext cx="149028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00" name="四角形"/>
            <p:cNvSpPr/>
            <p:nvPr/>
          </p:nvSpPr>
          <p:spPr>
            <a:xfrm>
              <a:off x="1692320" y="189404"/>
              <a:ext cx="149028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01" name="四角形"/>
            <p:cNvSpPr/>
            <p:nvPr/>
          </p:nvSpPr>
          <p:spPr>
            <a:xfrm>
              <a:off x="1957275" y="189404"/>
              <a:ext cx="149027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903" name="Power Source"/>
          <p:cNvSpPr txBox="1"/>
          <p:nvPr/>
        </p:nvSpPr>
        <p:spPr>
          <a:xfrm>
            <a:off x="18702461" y="12754321"/>
            <a:ext cx="5545294" cy="9147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defTabSz="821531">
              <a:defRPr sz="50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Power Source</a:t>
            </a:r>
          </a:p>
        </p:txBody>
      </p:sp>
      <p:grpSp>
        <p:nvGrpSpPr>
          <p:cNvPr id="906" name="グループ"/>
          <p:cNvGrpSpPr/>
          <p:nvPr/>
        </p:nvGrpSpPr>
        <p:grpSpPr>
          <a:xfrm rot="5400000">
            <a:off x="8180221" y="12400388"/>
            <a:ext cx="3026421" cy="1139745"/>
            <a:chOff x="0" y="0"/>
            <a:chExt cx="3026419" cy="1139744"/>
          </a:xfrm>
        </p:grpSpPr>
        <p:sp>
          <p:nvSpPr>
            <p:cNvPr id="904" name="角丸四角形"/>
            <p:cNvSpPr/>
            <p:nvPr/>
          </p:nvSpPr>
          <p:spPr>
            <a:xfrm>
              <a:off x="0" y="0"/>
              <a:ext cx="3026420" cy="1139745"/>
            </a:xfrm>
            <a:prstGeom prst="roundRect">
              <a:avLst>
                <a:gd name="adj" fmla="val 49906"/>
              </a:avLst>
            </a:prstGeom>
            <a:solidFill>
              <a:srgbClr val="EFC26E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200">
                  <a:solidFill>
                    <a:srgbClr val="F5D328"/>
                  </a:solidFill>
                </a:defRPr>
              </a:pPr>
            </a:p>
          </p:txBody>
        </p:sp>
        <p:sp>
          <p:nvSpPr>
            <p:cNvPr id="905" name="角丸四角形"/>
            <p:cNvSpPr/>
            <p:nvPr/>
          </p:nvSpPr>
          <p:spPr>
            <a:xfrm>
              <a:off x="172642" y="196453"/>
              <a:ext cx="749722" cy="725285"/>
            </a:xfrm>
            <a:prstGeom prst="roundRect">
              <a:avLst>
                <a:gd name="adj" fmla="val 41790"/>
              </a:avLst>
            </a:prstGeom>
            <a:solidFill>
              <a:srgbClr val="FFDCB5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2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907" name="Press and hold…"/>
          <p:cNvSpPr txBox="1"/>
          <p:nvPr/>
        </p:nvSpPr>
        <p:spPr>
          <a:xfrm>
            <a:off x="465587" y="11541478"/>
            <a:ext cx="5867401" cy="17303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defTabSz="821531">
              <a:defRPr sz="50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Press and hold</a:t>
            </a:r>
          </a:p>
          <a:p>
            <a:pPr defTabSz="821531">
              <a:defRPr sz="50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the button</a:t>
            </a:r>
          </a:p>
        </p:txBody>
      </p:sp>
      <p:sp>
        <p:nvSpPr>
          <p:cNvPr id="908" name="線"/>
          <p:cNvSpPr/>
          <p:nvPr/>
        </p:nvSpPr>
        <p:spPr>
          <a:xfrm>
            <a:off x="6121387" y="12799294"/>
            <a:ext cx="2633107" cy="1"/>
          </a:xfrm>
          <a:prstGeom prst="line">
            <a:avLst/>
          </a:prstGeom>
          <a:ln w="190500">
            <a:solidFill>
              <a:srgbClr val="C82506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defTabSz="584200"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3" name="グループ"/>
          <p:cNvGrpSpPr/>
          <p:nvPr/>
        </p:nvGrpSpPr>
        <p:grpSpPr>
          <a:xfrm>
            <a:off x="17521483" y="9141013"/>
            <a:ext cx="2004552" cy="1038257"/>
            <a:chOff x="0" y="0"/>
            <a:chExt cx="2004550" cy="1038256"/>
          </a:xfrm>
        </p:grpSpPr>
        <p:sp>
          <p:nvSpPr>
            <p:cNvPr id="911" name="四角形"/>
            <p:cNvSpPr/>
            <p:nvPr/>
          </p:nvSpPr>
          <p:spPr>
            <a:xfrm rot="16200000">
              <a:off x="70247" y="107000"/>
              <a:ext cx="683762" cy="824256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912" name="角丸四角形"/>
            <p:cNvSpPr/>
            <p:nvPr/>
          </p:nvSpPr>
          <p:spPr>
            <a:xfrm rot="16200000">
              <a:off x="788163" y="-178130"/>
              <a:ext cx="1038258" cy="1394517"/>
            </a:xfrm>
            <a:prstGeom prst="roundRect">
              <a:avLst>
                <a:gd name="adj" fmla="val 20147"/>
              </a:avLst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pic>
        <p:nvPicPr>
          <p:cNvPr id="914" name="画像" descr="画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46981" y="4113065"/>
            <a:ext cx="13083599" cy="8324441"/>
          </a:xfrm>
          <a:prstGeom prst="rect">
            <a:avLst/>
          </a:prstGeom>
          <a:ln w="12700">
            <a:miter lim="400000"/>
          </a:ln>
        </p:spPr>
      </p:pic>
      <p:sp>
        <p:nvSpPr>
          <p:cNvPr id="915" name="四角形"/>
          <p:cNvSpPr/>
          <p:nvPr/>
        </p:nvSpPr>
        <p:spPr>
          <a:xfrm>
            <a:off x="11956156" y="2967536"/>
            <a:ext cx="1049735" cy="1384779"/>
          </a:xfrm>
          <a:prstGeom prst="rect">
            <a:avLst/>
          </a:prstGeom>
          <a:solidFill>
            <a:srgbClr val="5E5E5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932" name="接続の線"/>
          <p:cNvSpPr/>
          <p:nvPr/>
        </p:nvSpPr>
        <p:spPr>
          <a:xfrm>
            <a:off x="19526099" y="9409264"/>
            <a:ext cx="3055934" cy="9243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8608" fill="norm" stroke="1" extrusionOk="0">
                <a:moveTo>
                  <a:pt x="0" y="1465"/>
                </a:moveTo>
                <a:cubicBezTo>
                  <a:pt x="11731" y="-2992"/>
                  <a:pt x="18931" y="2722"/>
                  <a:pt x="21600" y="18608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grpSp>
        <p:nvGrpSpPr>
          <p:cNvPr id="919" name="グループ"/>
          <p:cNvGrpSpPr/>
          <p:nvPr/>
        </p:nvGrpSpPr>
        <p:grpSpPr>
          <a:xfrm rot="10800000">
            <a:off x="22356402" y="10333506"/>
            <a:ext cx="783036" cy="1511797"/>
            <a:chOff x="0" y="0"/>
            <a:chExt cx="783034" cy="1511795"/>
          </a:xfrm>
        </p:grpSpPr>
        <p:sp>
          <p:nvSpPr>
            <p:cNvPr id="917" name="四角形"/>
            <p:cNvSpPr/>
            <p:nvPr/>
          </p:nvSpPr>
          <p:spPr>
            <a:xfrm>
              <a:off x="133677" y="0"/>
              <a:ext cx="515681" cy="621639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918" name="角丸四角形"/>
            <p:cNvSpPr/>
            <p:nvPr/>
          </p:nvSpPr>
          <p:spPr>
            <a:xfrm>
              <a:off x="0" y="460076"/>
              <a:ext cx="783035" cy="1051720"/>
            </a:xfrm>
            <a:prstGeom prst="roundRect">
              <a:avLst>
                <a:gd name="adj" fmla="val 20147"/>
              </a:avLst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grpSp>
        <p:nvGrpSpPr>
          <p:cNvPr id="925" name="グループ"/>
          <p:cNvGrpSpPr/>
          <p:nvPr/>
        </p:nvGrpSpPr>
        <p:grpSpPr>
          <a:xfrm>
            <a:off x="20765992" y="12021035"/>
            <a:ext cx="2633107" cy="771261"/>
            <a:chOff x="0" y="0"/>
            <a:chExt cx="2633105" cy="771260"/>
          </a:xfrm>
        </p:grpSpPr>
        <p:sp>
          <p:nvSpPr>
            <p:cNvPr id="920" name="角丸四角形"/>
            <p:cNvSpPr/>
            <p:nvPr/>
          </p:nvSpPr>
          <p:spPr>
            <a:xfrm>
              <a:off x="0" y="0"/>
              <a:ext cx="2633106" cy="771261"/>
            </a:xfrm>
            <a:prstGeom prst="roundRect">
              <a:avLst>
                <a:gd name="adj" fmla="val 24700"/>
              </a:avLst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21" name="四角形"/>
            <p:cNvSpPr/>
            <p:nvPr/>
          </p:nvSpPr>
          <p:spPr>
            <a:xfrm>
              <a:off x="511425" y="189404"/>
              <a:ext cx="149027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22" name="四角形"/>
            <p:cNvSpPr/>
            <p:nvPr/>
          </p:nvSpPr>
          <p:spPr>
            <a:xfrm>
              <a:off x="776379" y="189404"/>
              <a:ext cx="149028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23" name="四角形"/>
            <p:cNvSpPr/>
            <p:nvPr/>
          </p:nvSpPr>
          <p:spPr>
            <a:xfrm>
              <a:off x="1692320" y="189404"/>
              <a:ext cx="149028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24" name="四角形"/>
            <p:cNvSpPr/>
            <p:nvPr/>
          </p:nvSpPr>
          <p:spPr>
            <a:xfrm>
              <a:off x="1957275" y="189404"/>
              <a:ext cx="149027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926" name="Power Source"/>
          <p:cNvSpPr txBox="1"/>
          <p:nvPr/>
        </p:nvSpPr>
        <p:spPr>
          <a:xfrm>
            <a:off x="18702461" y="12754321"/>
            <a:ext cx="5545294" cy="9147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defTabSz="821531">
              <a:defRPr sz="50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Power Source</a:t>
            </a:r>
          </a:p>
        </p:txBody>
      </p:sp>
      <p:grpSp>
        <p:nvGrpSpPr>
          <p:cNvPr id="929" name="グループ"/>
          <p:cNvGrpSpPr/>
          <p:nvPr/>
        </p:nvGrpSpPr>
        <p:grpSpPr>
          <a:xfrm rot="5400000">
            <a:off x="8180221" y="12400388"/>
            <a:ext cx="3026421" cy="1139745"/>
            <a:chOff x="0" y="0"/>
            <a:chExt cx="3026419" cy="1139744"/>
          </a:xfrm>
        </p:grpSpPr>
        <p:sp>
          <p:nvSpPr>
            <p:cNvPr id="927" name="角丸四角形"/>
            <p:cNvSpPr/>
            <p:nvPr/>
          </p:nvSpPr>
          <p:spPr>
            <a:xfrm>
              <a:off x="0" y="0"/>
              <a:ext cx="3026420" cy="1139745"/>
            </a:xfrm>
            <a:prstGeom prst="roundRect">
              <a:avLst>
                <a:gd name="adj" fmla="val 49906"/>
              </a:avLst>
            </a:prstGeom>
            <a:solidFill>
              <a:srgbClr val="EFC26E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200">
                  <a:solidFill>
                    <a:srgbClr val="F5D328"/>
                  </a:solidFill>
                </a:defRPr>
              </a:pPr>
            </a:p>
          </p:txBody>
        </p:sp>
        <p:sp>
          <p:nvSpPr>
            <p:cNvPr id="928" name="角丸四角形"/>
            <p:cNvSpPr/>
            <p:nvPr/>
          </p:nvSpPr>
          <p:spPr>
            <a:xfrm>
              <a:off x="172642" y="196453"/>
              <a:ext cx="749722" cy="725285"/>
            </a:xfrm>
            <a:prstGeom prst="roundRect">
              <a:avLst>
                <a:gd name="adj" fmla="val 41790"/>
              </a:avLst>
            </a:prstGeom>
            <a:solidFill>
              <a:srgbClr val="FFDCB5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2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930" name="線"/>
          <p:cNvSpPr/>
          <p:nvPr/>
        </p:nvSpPr>
        <p:spPr>
          <a:xfrm flipH="1">
            <a:off x="15734176" y="12820444"/>
            <a:ext cx="1418630" cy="1"/>
          </a:xfrm>
          <a:prstGeom prst="line">
            <a:avLst/>
          </a:prstGeom>
          <a:ln w="190500">
            <a:solidFill>
              <a:srgbClr val="C82506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defTabSz="584200"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931" name="ON"/>
          <p:cNvSpPr txBox="1"/>
          <p:nvPr/>
        </p:nvSpPr>
        <p:spPr>
          <a:xfrm>
            <a:off x="14186472" y="12476076"/>
            <a:ext cx="1418630" cy="9147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455675">
              <a:defRPr sz="624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You made a robot!"/>
          <p:cNvSpPr txBox="1"/>
          <p:nvPr>
            <p:ph type="title"/>
          </p:nvPr>
        </p:nvSpPr>
        <p:spPr>
          <a:xfrm>
            <a:off x="3233849" y="3062882"/>
            <a:ext cx="17916303" cy="4348759"/>
          </a:xfrm>
          <a:prstGeom prst="rect">
            <a:avLst/>
          </a:prstGeom>
        </p:spPr>
        <p:txBody>
          <a:bodyPr/>
          <a:lstStyle/>
          <a:p>
            <a:pPr/>
            <a:r>
              <a:t>You made a robot!</a:t>
            </a:r>
          </a:p>
        </p:txBody>
      </p:sp>
      <p:pic>
        <p:nvPicPr>
          <p:cNvPr id="935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782988" y="8364047"/>
            <a:ext cx="4818023" cy="4512655"/>
          </a:xfrm>
          <a:prstGeom prst="rect">
            <a:avLst/>
          </a:prstGeom>
          <a:ln w="12700">
            <a:miter lim="400000"/>
          </a:ln>
        </p:spPr>
      </p:pic>
      <p:sp>
        <p:nvSpPr>
          <p:cNvPr id="936" name="*"/>
          <p:cNvSpPr txBox="1"/>
          <p:nvPr/>
        </p:nvSpPr>
        <p:spPr>
          <a:xfrm>
            <a:off x="13225938" y="8433594"/>
            <a:ext cx="1480186" cy="19208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14000">
                <a:solidFill>
                  <a:srgbClr val="C8424F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*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8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544608" y="4197263"/>
            <a:ext cx="9163528" cy="9163527"/>
          </a:xfrm>
          <a:prstGeom prst="rect">
            <a:avLst/>
          </a:prstGeom>
          <a:ln w="12700">
            <a:miter lim="400000"/>
          </a:ln>
        </p:spPr>
      </p:pic>
      <p:pic>
        <p:nvPicPr>
          <p:cNvPr id="939" name="ペーストされたムービー.png" descr="ペーストされたムービー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48309" y="4210013"/>
            <a:ext cx="3470463" cy="8838836"/>
          </a:xfrm>
          <a:prstGeom prst="rect">
            <a:avLst/>
          </a:prstGeom>
          <a:ln w="12700">
            <a:miter lim="400000"/>
          </a:ln>
        </p:spPr>
      </p:pic>
      <p:sp>
        <p:nvSpPr>
          <p:cNvPr id="940" name="Computer + Power source ="/>
          <p:cNvSpPr txBox="1"/>
          <p:nvPr>
            <p:ph type="title"/>
          </p:nvPr>
        </p:nvSpPr>
        <p:spPr>
          <a:xfrm>
            <a:off x="891618" y="1212192"/>
            <a:ext cx="13590164" cy="1803333"/>
          </a:xfrm>
          <a:prstGeom prst="rect">
            <a:avLst/>
          </a:prstGeom>
        </p:spPr>
        <p:txBody>
          <a:bodyPr/>
          <a:lstStyle>
            <a:lvl1pPr algn="l" defTabSz="722947">
              <a:defRPr sz="616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Computer + Power source =  </a:t>
            </a:r>
          </a:p>
        </p:txBody>
      </p:sp>
      <p:sp>
        <p:nvSpPr>
          <p:cNvPr id="941" name="Robot…"/>
          <p:cNvSpPr txBox="1"/>
          <p:nvPr/>
        </p:nvSpPr>
        <p:spPr>
          <a:xfrm>
            <a:off x="15422488" y="289786"/>
            <a:ext cx="7008898" cy="36481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/>
          <a:p>
            <a:pPr algn="l" defTabSz="805100">
              <a:defRPr sz="686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Robot</a:t>
            </a:r>
          </a:p>
          <a:p>
            <a:pPr algn="l" defTabSz="805100">
              <a:defRPr sz="686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Accessary</a:t>
            </a:r>
          </a:p>
          <a:p>
            <a:pPr algn="l" defTabSz="805100">
              <a:defRPr sz="686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Anything!</a:t>
            </a:r>
          </a:p>
        </p:txBody>
      </p:sp>
      <p:grpSp>
        <p:nvGrpSpPr>
          <p:cNvPr id="945" name="グループ"/>
          <p:cNvGrpSpPr/>
          <p:nvPr/>
        </p:nvGrpSpPr>
        <p:grpSpPr>
          <a:xfrm>
            <a:off x="8630439" y="7047385"/>
            <a:ext cx="1085595" cy="3463282"/>
            <a:chOff x="0" y="0"/>
            <a:chExt cx="1085594" cy="3463281"/>
          </a:xfrm>
        </p:grpSpPr>
        <p:sp>
          <p:nvSpPr>
            <p:cNvPr id="942" name="楕円"/>
            <p:cNvSpPr/>
            <p:nvPr/>
          </p:nvSpPr>
          <p:spPr>
            <a:xfrm>
              <a:off x="0" y="2670116"/>
              <a:ext cx="1085595" cy="793166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43" name="四角形"/>
            <p:cNvSpPr/>
            <p:nvPr/>
          </p:nvSpPr>
          <p:spPr>
            <a:xfrm>
              <a:off x="0" y="341931"/>
              <a:ext cx="1085595" cy="2658180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44" name="楕円"/>
            <p:cNvSpPr/>
            <p:nvPr/>
          </p:nvSpPr>
          <p:spPr>
            <a:xfrm>
              <a:off x="0" y="0"/>
              <a:ext cx="1085595" cy="793166"/>
            </a:xfrm>
            <a:prstGeom prst="ellipse">
              <a:avLst/>
            </a:prstGeom>
            <a:solidFill>
              <a:srgbClr val="5E5E5E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</a:defRPr>
              </a:pPr>
            </a:p>
          </p:txBody>
        </p:sp>
      </p:grpSp>
      <p:grpSp>
        <p:nvGrpSpPr>
          <p:cNvPr id="949" name="グループ"/>
          <p:cNvGrpSpPr/>
          <p:nvPr/>
        </p:nvGrpSpPr>
        <p:grpSpPr>
          <a:xfrm>
            <a:off x="9847346" y="7047385"/>
            <a:ext cx="1085595" cy="3463282"/>
            <a:chOff x="0" y="0"/>
            <a:chExt cx="1085594" cy="3463281"/>
          </a:xfrm>
        </p:grpSpPr>
        <p:sp>
          <p:nvSpPr>
            <p:cNvPr id="946" name="楕円"/>
            <p:cNvSpPr/>
            <p:nvPr/>
          </p:nvSpPr>
          <p:spPr>
            <a:xfrm>
              <a:off x="0" y="2670116"/>
              <a:ext cx="1085595" cy="793166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47" name="四角形"/>
            <p:cNvSpPr/>
            <p:nvPr/>
          </p:nvSpPr>
          <p:spPr>
            <a:xfrm>
              <a:off x="0" y="341931"/>
              <a:ext cx="1085595" cy="2658180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48" name="楕円"/>
            <p:cNvSpPr/>
            <p:nvPr/>
          </p:nvSpPr>
          <p:spPr>
            <a:xfrm>
              <a:off x="0" y="0"/>
              <a:ext cx="1085595" cy="793166"/>
            </a:xfrm>
            <a:prstGeom prst="ellipse">
              <a:avLst/>
            </a:prstGeom>
            <a:solidFill>
              <a:srgbClr val="5E5E5E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7" name="グループ"/>
          <p:cNvGrpSpPr/>
          <p:nvPr/>
        </p:nvGrpSpPr>
        <p:grpSpPr>
          <a:xfrm>
            <a:off x="7104473" y="2774225"/>
            <a:ext cx="10175055" cy="10175055"/>
            <a:chOff x="0" y="0"/>
            <a:chExt cx="10175054" cy="10175054"/>
          </a:xfrm>
        </p:grpSpPr>
        <p:pic>
          <p:nvPicPr>
            <p:cNvPr id="951" name="pasted-image.tiff" descr="pasted-image.tif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10175055" cy="1017505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956" name="グループ"/>
            <p:cNvGrpSpPr/>
            <p:nvPr/>
          </p:nvGrpSpPr>
          <p:grpSpPr>
            <a:xfrm>
              <a:off x="1142135" y="3091213"/>
              <a:ext cx="4760823" cy="2105701"/>
              <a:chOff x="0" y="0"/>
              <a:chExt cx="4760822" cy="2105700"/>
            </a:xfrm>
          </p:grpSpPr>
          <p:sp>
            <p:nvSpPr>
              <p:cNvPr id="952" name="円形"/>
              <p:cNvSpPr/>
              <p:nvPr/>
            </p:nvSpPr>
            <p:spPr>
              <a:xfrm>
                <a:off x="0" y="0"/>
                <a:ext cx="2105701" cy="2105701"/>
              </a:xfrm>
              <a:prstGeom prst="ellipse">
                <a:avLst/>
              </a:prstGeom>
              <a:solidFill>
                <a:srgbClr val="FFFFFF"/>
              </a:solidFill>
              <a:ln w="1778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defTabSz="821531">
                  <a:defRPr sz="32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953" name="円形"/>
              <p:cNvSpPr/>
              <p:nvPr/>
            </p:nvSpPr>
            <p:spPr>
              <a:xfrm>
                <a:off x="825375" y="671957"/>
                <a:ext cx="761787" cy="761787"/>
              </a:xfrm>
              <a:prstGeom prst="ellipse">
                <a:avLst/>
              </a:prstGeom>
              <a:solidFill>
                <a:srgbClr val="000000"/>
              </a:solidFill>
              <a:ln w="1778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defTabSz="821531">
                  <a:defRPr sz="32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954" name="円形"/>
              <p:cNvSpPr/>
              <p:nvPr/>
            </p:nvSpPr>
            <p:spPr>
              <a:xfrm>
                <a:off x="2655121" y="0"/>
                <a:ext cx="2105702" cy="2105701"/>
              </a:xfrm>
              <a:prstGeom prst="ellipse">
                <a:avLst/>
              </a:prstGeom>
              <a:solidFill>
                <a:srgbClr val="FFFFFF"/>
              </a:solidFill>
              <a:ln w="1778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defTabSz="821531">
                  <a:defRPr sz="32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955" name="円形"/>
              <p:cNvSpPr/>
              <p:nvPr/>
            </p:nvSpPr>
            <p:spPr>
              <a:xfrm>
                <a:off x="3102614" y="671957"/>
                <a:ext cx="761787" cy="761787"/>
              </a:xfrm>
              <a:prstGeom prst="ellipse">
                <a:avLst/>
              </a:prstGeom>
              <a:solidFill>
                <a:srgbClr val="000000"/>
              </a:solidFill>
              <a:ln w="1778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defTabSz="821531">
                  <a:defRPr sz="3200">
                    <a:solidFill>
                      <a:srgbClr val="FFFFFF"/>
                    </a:solidFill>
                  </a:defRPr>
                </a:pPr>
              </a:p>
            </p:txBody>
          </p:sp>
        </p:grpSp>
      </p:grpSp>
      <p:sp>
        <p:nvSpPr>
          <p:cNvPr id="958" name="by Panasonic"/>
          <p:cNvSpPr txBox="1"/>
          <p:nvPr/>
        </p:nvSpPr>
        <p:spPr>
          <a:xfrm>
            <a:off x="15675292" y="12755562"/>
            <a:ext cx="4320541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</a:defRPr>
            </a:lvl1pPr>
          </a:lstStyle>
          <a:p>
            <a:pPr/>
            <a:r>
              <a:t>by Panasonic</a:t>
            </a:r>
          </a:p>
        </p:txBody>
      </p:sp>
      <p:sp>
        <p:nvSpPr>
          <p:cNvPr id="959" name="Robots around you"/>
          <p:cNvSpPr txBox="1"/>
          <p:nvPr>
            <p:ph type="title"/>
          </p:nvPr>
        </p:nvSpPr>
        <p:spPr>
          <a:xfrm>
            <a:off x="3233849" y="-77391"/>
            <a:ext cx="17916303" cy="2523382"/>
          </a:xfrm>
          <a:prstGeom prst="rect">
            <a:avLst/>
          </a:prstGeom>
        </p:spPr>
        <p:txBody>
          <a:bodyPr/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Robots around you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All someone…"/>
          <p:cNvSpPr txBox="1"/>
          <p:nvPr/>
        </p:nvSpPr>
        <p:spPr>
          <a:xfrm>
            <a:off x="1633388" y="7889875"/>
            <a:ext cx="21533932" cy="3698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defTabSz="821531">
              <a:defRPr sz="112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All someone</a:t>
            </a:r>
          </a:p>
          <a:p>
            <a:pPr defTabSz="821531">
              <a:defRPr sz="112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programed it!</a:t>
            </a:r>
          </a:p>
        </p:txBody>
      </p:sp>
      <p:pic>
        <p:nvPicPr>
          <p:cNvPr id="962" name="ペーストされたムービー.png" descr="ペーストされたムービー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799803" y="2450655"/>
            <a:ext cx="3341970" cy="352020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Let’s befriend…"/>
          <p:cNvSpPr txBox="1"/>
          <p:nvPr>
            <p:ph type="title"/>
          </p:nvPr>
        </p:nvSpPr>
        <p:spPr>
          <a:xfrm>
            <a:off x="3233849" y="1520525"/>
            <a:ext cx="17916303" cy="5891116"/>
          </a:xfrm>
          <a:prstGeom prst="rect">
            <a:avLst/>
          </a:prstGeom>
        </p:spPr>
        <p:txBody>
          <a:bodyPr/>
          <a:lstStyle/>
          <a:p>
            <a:pPr/>
            <a:r>
              <a:t>Let’s befriend</a:t>
            </a:r>
          </a:p>
          <a:p>
            <a:pPr/>
            <a:r>
              <a:t>computers more!</a:t>
            </a:r>
          </a:p>
        </p:txBody>
      </p:sp>
      <p:pic>
        <p:nvPicPr>
          <p:cNvPr id="257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782988" y="8364047"/>
            <a:ext cx="4818023" cy="451265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Where are computers?"/>
          <p:cNvSpPr txBox="1"/>
          <p:nvPr>
            <p:ph type="title"/>
          </p:nvPr>
        </p:nvSpPr>
        <p:spPr>
          <a:xfrm>
            <a:off x="3233849" y="3261659"/>
            <a:ext cx="17916303" cy="4149982"/>
          </a:xfrm>
          <a:prstGeom prst="rect">
            <a:avLst/>
          </a:prstGeom>
        </p:spPr>
        <p:txBody>
          <a:bodyPr/>
          <a:lstStyle/>
          <a:p>
            <a:pPr/>
            <a:r>
              <a:t>Where are computers?</a:t>
            </a:r>
          </a:p>
        </p:txBody>
      </p:sp>
      <p:pic>
        <p:nvPicPr>
          <p:cNvPr id="965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782988" y="8364047"/>
            <a:ext cx="4818023" cy="451265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Let’s find computers…"/>
          <p:cNvSpPr txBox="1"/>
          <p:nvPr>
            <p:ph type="title"/>
          </p:nvPr>
        </p:nvSpPr>
        <p:spPr>
          <a:xfrm>
            <a:off x="3233988" y="1675467"/>
            <a:ext cx="17916024" cy="6831119"/>
          </a:xfrm>
          <a:prstGeom prst="rect">
            <a:avLst/>
          </a:prstGeom>
        </p:spPr>
        <p:txBody>
          <a:bodyPr/>
          <a:lstStyle/>
          <a:p>
            <a: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Let’s find computers</a:t>
            </a:r>
          </a:p>
          <a:p>
            <a: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around you!</a:t>
            </a:r>
          </a:p>
        </p:txBody>
      </p:sp>
      <p:grpSp>
        <p:nvGrpSpPr>
          <p:cNvPr id="972" name="グループ"/>
          <p:cNvGrpSpPr/>
          <p:nvPr/>
        </p:nvGrpSpPr>
        <p:grpSpPr>
          <a:xfrm>
            <a:off x="9341941" y="9492257"/>
            <a:ext cx="5700118" cy="2521150"/>
            <a:chOff x="0" y="0"/>
            <a:chExt cx="5700117" cy="2521148"/>
          </a:xfrm>
        </p:grpSpPr>
        <p:sp>
          <p:nvSpPr>
            <p:cNvPr id="968" name="円形"/>
            <p:cNvSpPr/>
            <p:nvPr/>
          </p:nvSpPr>
          <p:spPr>
            <a:xfrm>
              <a:off x="0" y="0"/>
              <a:ext cx="2521149" cy="2521149"/>
            </a:xfrm>
            <a:prstGeom prst="ellipse">
              <a:avLst/>
            </a:prstGeom>
            <a:solidFill>
              <a:srgbClr val="FFFFFF"/>
            </a:solidFill>
            <a:ln w="177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69" name="円形"/>
            <p:cNvSpPr/>
            <p:nvPr/>
          </p:nvSpPr>
          <p:spPr>
            <a:xfrm>
              <a:off x="988218" y="804532"/>
              <a:ext cx="912085" cy="912085"/>
            </a:xfrm>
            <a:prstGeom prst="ellipse">
              <a:avLst/>
            </a:prstGeom>
            <a:solidFill>
              <a:srgbClr val="000000"/>
            </a:solidFill>
            <a:ln w="177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70" name="円形"/>
            <p:cNvSpPr/>
            <p:nvPr/>
          </p:nvSpPr>
          <p:spPr>
            <a:xfrm>
              <a:off x="3178968" y="0"/>
              <a:ext cx="2521150" cy="2521149"/>
            </a:xfrm>
            <a:prstGeom prst="ellipse">
              <a:avLst/>
            </a:prstGeom>
            <a:solidFill>
              <a:srgbClr val="FFFFFF"/>
            </a:solidFill>
            <a:ln w="177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71" name="円形"/>
            <p:cNvSpPr/>
            <p:nvPr/>
          </p:nvSpPr>
          <p:spPr>
            <a:xfrm>
              <a:off x="3714750" y="804532"/>
              <a:ext cx="912084" cy="912085"/>
            </a:xfrm>
            <a:prstGeom prst="ellipse">
              <a:avLst/>
            </a:prstGeom>
            <a:solidFill>
              <a:srgbClr val="000000"/>
            </a:solidFill>
            <a:ln w="177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200">
                  <a:solidFill>
                    <a:srgbClr val="FFFFFF"/>
                  </a:solidFill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はじめてのプログラミング…"/>
          <p:cNvSpPr txBox="1"/>
          <p:nvPr>
            <p:ph type="ctrTitle"/>
          </p:nvPr>
        </p:nvSpPr>
        <p:spPr>
          <a:xfrm>
            <a:off x="706344" y="2966946"/>
            <a:ext cx="13136959" cy="4344129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ctr" defTabSz="584200">
              <a:lnSpc>
                <a:spcPct val="100000"/>
              </a:lnSpc>
              <a:defRPr spc="0" sz="7000">
                <a:solidFill>
                  <a:srgbClr val="FFFFFF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はじめてのプログラミング</a:t>
            </a:r>
          </a:p>
          <a:p>
            <a:pPr algn="ctr" defTabSz="584200">
              <a:lnSpc>
                <a:spcPct val="100000"/>
              </a:lnSpc>
              <a:defRPr spc="0" sz="7000">
                <a:solidFill>
                  <a:srgbClr val="FFFFFF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rPr sz="5000"/>
              <a:t>with IchigoJam</a:t>
            </a:r>
            <a:endParaRPr sz="5000"/>
          </a:p>
          <a:p>
            <a:pPr algn="ctr" defTabSz="584200">
              <a:lnSpc>
                <a:spcPct val="100000"/>
              </a:lnSpc>
              <a:defRPr spc="0" sz="5000">
                <a:solidFill>
                  <a:srgbClr val="FFFFFF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(IchigoDake + IchigoDyhook)</a:t>
            </a:r>
          </a:p>
        </p:txBody>
      </p:sp>
      <p:sp>
        <p:nvSpPr>
          <p:cNvPr id="975" name="四角形"/>
          <p:cNvSpPr/>
          <p:nvPr/>
        </p:nvSpPr>
        <p:spPr>
          <a:xfrm>
            <a:off x="-907410" y="-181005"/>
            <a:ext cx="26701732" cy="11267850"/>
          </a:xfrm>
          <a:prstGeom prst="rect">
            <a:avLst/>
          </a:prstGeom>
          <a:solidFill>
            <a:srgbClr val="C82506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584200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976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rcRect l="0" t="12195" r="0" b="12195"/>
          <a:stretch>
            <a:fillRect/>
          </a:stretch>
        </p:blipFill>
        <p:spPr>
          <a:xfrm>
            <a:off x="12365373" y="4680156"/>
            <a:ext cx="12483318" cy="7217636"/>
          </a:xfrm>
          <a:prstGeom prst="rect">
            <a:avLst/>
          </a:prstGeom>
          <a:ln w="12700">
            <a:miter lim="400000"/>
          </a:ln>
        </p:spPr>
      </p:pic>
      <p:pic>
        <p:nvPicPr>
          <p:cNvPr id="977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rcRect l="0" t="0" r="0" b="2309"/>
          <a:stretch>
            <a:fillRect/>
          </a:stretch>
        </p:blipFill>
        <p:spPr>
          <a:xfrm>
            <a:off x="-876943" y="4662601"/>
            <a:ext cx="13285566" cy="7252857"/>
          </a:xfrm>
          <a:prstGeom prst="rect">
            <a:avLst/>
          </a:prstGeom>
          <a:ln w="12700">
            <a:miter lim="400000"/>
          </a:ln>
        </p:spPr>
      </p:pic>
      <p:pic>
        <p:nvPicPr>
          <p:cNvPr id="978" name="pasted-image.pdf" descr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0879289" y="12346436"/>
            <a:ext cx="3379000" cy="1126335"/>
          </a:xfrm>
          <a:prstGeom prst="rect">
            <a:avLst/>
          </a:prstGeom>
          <a:ln w="12700">
            <a:miter lim="400000"/>
          </a:ln>
        </p:spPr>
      </p:pic>
      <p:sp>
        <p:nvSpPr>
          <p:cNvPr id="979" name="https://ichigojam.net/"/>
          <p:cNvSpPr txBox="1"/>
          <p:nvPr/>
        </p:nvSpPr>
        <p:spPr>
          <a:xfrm>
            <a:off x="16353369" y="12952071"/>
            <a:ext cx="4226434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584200">
              <a:defRPr sz="3000">
                <a:solidFill>
                  <a:srgbClr val="000000"/>
                </a:solidFill>
              </a:defRPr>
            </a:lvl1pPr>
          </a:lstStyle>
          <a:p>
            <a:pPr/>
            <a:r>
              <a:t>https://ichigojam.net/</a:t>
            </a:r>
          </a:p>
        </p:txBody>
      </p:sp>
      <p:sp>
        <p:nvSpPr>
          <p:cNvPr id="980" name="Let’s make TV game!…"/>
          <p:cNvSpPr txBox="1"/>
          <p:nvPr/>
        </p:nvSpPr>
        <p:spPr>
          <a:xfrm>
            <a:off x="-1" y="-473849"/>
            <a:ext cx="24384001" cy="56427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defTabSz="821531">
              <a:defRPr sz="9800">
                <a:solidFill>
                  <a:srgbClr val="FFFFFF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Let’s make TV game!</a:t>
            </a:r>
          </a:p>
          <a:p>
            <a:pPr defTabSz="821531">
              <a:defRPr sz="9800">
                <a:solidFill>
                  <a:srgbClr val="FFFFFF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rPr sz="7000"/>
              <a:t>with IchigoJam</a:t>
            </a:r>
          </a:p>
        </p:txBody>
      </p:sp>
      <p:sp>
        <p:nvSpPr>
          <p:cNvPr id="981" name="This presentation is a open data, the under CC BY license.…"/>
          <p:cNvSpPr txBox="1"/>
          <p:nvPr/>
        </p:nvSpPr>
        <p:spPr>
          <a:xfrm>
            <a:off x="330513" y="12076540"/>
            <a:ext cx="14771625" cy="137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584200">
              <a:defRPr sz="4000">
                <a:solidFill>
                  <a:srgbClr val="000000"/>
                </a:solidFill>
              </a:defRPr>
            </a:pPr>
            <a:r>
              <a:t>This presentation is a open data, the under CC BY license.</a:t>
            </a:r>
          </a:p>
          <a:p>
            <a:pPr algn="l" defTabSz="584200">
              <a:defRPr sz="4000">
                <a:solidFill>
                  <a:srgbClr val="000000"/>
                </a:solidFill>
              </a:defRPr>
            </a:pPr>
            <a:r>
              <a:t>You can use freely with the credit.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5" name="グループ"/>
          <p:cNvGrpSpPr/>
          <p:nvPr/>
        </p:nvGrpSpPr>
        <p:grpSpPr>
          <a:xfrm>
            <a:off x="17521483" y="9141013"/>
            <a:ext cx="2004552" cy="1038257"/>
            <a:chOff x="0" y="0"/>
            <a:chExt cx="2004550" cy="1038256"/>
          </a:xfrm>
        </p:grpSpPr>
        <p:sp>
          <p:nvSpPr>
            <p:cNvPr id="983" name="四角形"/>
            <p:cNvSpPr/>
            <p:nvPr/>
          </p:nvSpPr>
          <p:spPr>
            <a:xfrm rot="16200000">
              <a:off x="70247" y="107000"/>
              <a:ext cx="683762" cy="824256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984" name="角丸四角形"/>
            <p:cNvSpPr/>
            <p:nvPr/>
          </p:nvSpPr>
          <p:spPr>
            <a:xfrm rot="16200000">
              <a:off x="788163" y="-178130"/>
              <a:ext cx="1038258" cy="1394517"/>
            </a:xfrm>
            <a:prstGeom prst="roundRect">
              <a:avLst>
                <a:gd name="adj" fmla="val 20147"/>
              </a:avLst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pic>
        <p:nvPicPr>
          <p:cNvPr id="986" name="画像" descr="画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46981" y="4113065"/>
            <a:ext cx="13083599" cy="8324441"/>
          </a:xfrm>
          <a:prstGeom prst="rect">
            <a:avLst/>
          </a:prstGeom>
          <a:ln w="12700">
            <a:miter lim="400000"/>
          </a:ln>
        </p:spPr>
      </p:pic>
      <p:sp>
        <p:nvSpPr>
          <p:cNvPr id="987" name="四角形"/>
          <p:cNvSpPr/>
          <p:nvPr/>
        </p:nvSpPr>
        <p:spPr>
          <a:xfrm>
            <a:off x="11956156" y="2967536"/>
            <a:ext cx="1049735" cy="1384779"/>
          </a:xfrm>
          <a:prstGeom prst="rect">
            <a:avLst/>
          </a:prstGeom>
          <a:solidFill>
            <a:srgbClr val="5E5E5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1001" name="接続の線"/>
          <p:cNvSpPr/>
          <p:nvPr/>
        </p:nvSpPr>
        <p:spPr>
          <a:xfrm>
            <a:off x="19526099" y="9409264"/>
            <a:ext cx="3055934" cy="9243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8608" fill="norm" stroke="1" extrusionOk="0">
                <a:moveTo>
                  <a:pt x="0" y="1465"/>
                </a:moveTo>
                <a:cubicBezTo>
                  <a:pt x="11731" y="-2992"/>
                  <a:pt x="18931" y="2722"/>
                  <a:pt x="21600" y="18608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grpSp>
        <p:nvGrpSpPr>
          <p:cNvPr id="991" name="グループ"/>
          <p:cNvGrpSpPr/>
          <p:nvPr/>
        </p:nvGrpSpPr>
        <p:grpSpPr>
          <a:xfrm rot="10800000">
            <a:off x="22356402" y="10333506"/>
            <a:ext cx="783036" cy="1511797"/>
            <a:chOff x="0" y="0"/>
            <a:chExt cx="783034" cy="1511795"/>
          </a:xfrm>
        </p:grpSpPr>
        <p:sp>
          <p:nvSpPr>
            <p:cNvPr id="989" name="四角形"/>
            <p:cNvSpPr/>
            <p:nvPr/>
          </p:nvSpPr>
          <p:spPr>
            <a:xfrm>
              <a:off x="133677" y="0"/>
              <a:ext cx="515681" cy="621639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990" name="角丸四角形"/>
            <p:cNvSpPr/>
            <p:nvPr/>
          </p:nvSpPr>
          <p:spPr>
            <a:xfrm>
              <a:off x="0" y="460076"/>
              <a:ext cx="783035" cy="1051720"/>
            </a:xfrm>
            <a:prstGeom prst="roundRect">
              <a:avLst>
                <a:gd name="adj" fmla="val 20147"/>
              </a:avLst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grpSp>
        <p:nvGrpSpPr>
          <p:cNvPr id="997" name="グループ"/>
          <p:cNvGrpSpPr/>
          <p:nvPr/>
        </p:nvGrpSpPr>
        <p:grpSpPr>
          <a:xfrm>
            <a:off x="20765992" y="12021035"/>
            <a:ext cx="2633107" cy="771261"/>
            <a:chOff x="0" y="0"/>
            <a:chExt cx="2633105" cy="771260"/>
          </a:xfrm>
        </p:grpSpPr>
        <p:sp>
          <p:nvSpPr>
            <p:cNvPr id="992" name="角丸四角形"/>
            <p:cNvSpPr/>
            <p:nvPr/>
          </p:nvSpPr>
          <p:spPr>
            <a:xfrm>
              <a:off x="0" y="0"/>
              <a:ext cx="2633106" cy="771261"/>
            </a:xfrm>
            <a:prstGeom prst="roundRect">
              <a:avLst>
                <a:gd name="adj" fmla="val 24700"/>
              </a:avLst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93" name="四角形"/>
            <p:cNvSpPr/>
            <p:nvPr/>
          </p:nvSpPr>
          <p:spPr>
            <a:xfrm>
              <a:off x="511425" y="189404"/>
              <a:ext cx="149027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94" name="四角形"/>
            <p:cNvSpPr/>
            <p:nvPr/>
          </p:nvSpPr>
          <p:spPr>
            <a:xfrm>
              <a:off x="776379" y="189404"/>
              <a:ext cx="149028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95" name="四角形"/>
            <p:cNvSpPr/>
            <p:nvPr/>
          </p:nvSpPr>
          <p:spPr>
            <a:xfrm>
              <a:off x="1692320" y="189404"/>
              <a:ext cx="149028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96" name="四角形"/>
            <p:cNvSpPr/>
            <p:nvPr/>
          </p:nvSpPr>
          <p:spPr>
            <a:xfrm>
              <a:off x="1957275" y="189404"/>
              <a:ext cx="149027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998" name="Power Source"/>
          <p:cNvSpPr txBox="1"/>
          <p:nvPr/>
        </p:nvSpPr>
        <p:spPr>
          <a:xfrm>
            <a:off x="18702461" y="12754321"/>
            <a:ext cx="5545294" cy="9147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defTabSz="821531">
              <a:defRPr sz="50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Power Source</a:t>
            </a:r>
          </a:p>
        </p:txBody>
      </p:sp>
      <p:sp>
        <p:nvSpPr>
          <p:cNvPr id="999" name="線"/>
          <p:cNvSpPr/>
          <p:nvPr/>
        </p:nvSpPr>
        <p:spPr>
          <a:xfrm>
            <a:off x="15734176" y="12820444"/>
            <a:ext cx="1418630" cy="1"/>
          </a:xfrm>
          <a:prstGeom prst="line">
            <a:avLst/>
          </a:prstGeom>
          <a:ln w="190500">
            <a:solidFill>
              <a:srgbClr val="C82506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defTabSz="584200"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00" name="OFF"/>
          <p:cNvSpPr txBox="1"/>
          <p:nvPr/>
        </p:nvSpPr>
        <p:spPr>
          <a:xfrm>
            <a:off x="14186472" y="12476076"/>
            <a:ext cx="1418630" cy="9147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338835">
              <a:defRPr sz="464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OFF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5" name="グループ"/>
          <p:cNvGrpSpPr/>
          <p:nvPr/>
        </p:nvGrpSpPr>
        <p:grpSpPr>
          <a:xfrm>
            <a:off x="17521483" y="9141013"/>
            <a:ext cx="2004552" cy="1038257"/>
            <a:chOff x="0" y="0"/>
            <a:chExt cx="2004550" cy="1038256"/>
          </a:xfrm>
        </p:grpSpPr>
        <p:sp>
          <p:nvSpPr>
            <p:cNvPr id="1003" name="四角形"/>
            <p:cNvSpPr/>
            <p:nvPr/>
          </p:nvSpPr>
          <p:spPr>
            <a:xfrm rot="16200000">
              <a:off x="70247" y="107000"/>
              <a:ext cx="683762" cy="824256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004" name="角丸四角形"/>
            <p:cNvSpPr/>
            <p:nvPr/>
          </p:nvSpPr>
          <p:spPr>
            <a:xfrm rot="16200000">
              <a:off x="788163" y="-178130"/>
              <a:ext cx="1038258" cy="1394517"/>
            </a:xfrm>
            <a:prstGeom prst="roundRect">
              <a:avLst>
                <a:gd name="adj" fmla="val 20147"/>
              </a:avLst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pic>
        <p:nvPicPr>
          <p:cNvPr id="1006" name="画像" descr="画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46981" y="4113065"/>
            <a:ext cx="13083599" cy="832444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009" name="グループ"/>
          <p:cNvGrpSpPr/>
          <p:nvPr/>
        </p:nvGrpSpPr>
        <p:grpSpPr>
          <a:xfrm rot="16200000">
            <a:off x="11540725" y="2131223"/>
            <a:ext cx="1880597" cy="974056"/>
            <a:chOff x="0" y="0"/>
            <a:chExt cx="1880596" cy="974054"/>
          </a:xfrm>
        </p:grpSpPr>
        <p:sp>
          <p:nvSpPr>
            <p:cNvPr id="1007" name="四角形"/>
            <p:cNvSpPr/>
            <p:nvPr/>
          </p:nvSpPr>
          <p:spPr>
            <a:xfrm rot="16200000">
              <a:off x="65903" y="100383"/>
              <a:ext cx="641481" cy="773288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008" name="角丸四角形"/>
            <p:cNvSpPr/>
            <p:nvPr/>
          </p:nvSpPr>
          <p:spPr>
            <a:xfrm rot="16200000">
              <a:off x="739426" y="-167115"/>
              <a:ext cx="974056" cy="1308285"/>
            </a:xfrm>
            <a:prstGeom prst="roundRect">
              <a:avLst>
                <a:gd name="adj" fmla="val 20147"/>
              </a:avLst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1027" name="接続の線"/>
          <p:cNvSpPr/>
          <p:nvPr/>
        </p:nvSpPr>
        <p:spPr>
          <a:xfrm>
            <a:off x="12364555" y="1380785"/>
            <a:ext cx="3769306" cy="2969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7754" fill="norm" stroke="1" extrusionOk="0">
                <a:moveTo>
                  <a:pt x="0" y="17754"/>
                </a:moveTo>
                <a:cubicBezTo>
                  <a:pt x="2888" y="1085"/>
                  <a:pt x="10088" y="-3846"/>
                  <a:pt x="21600" y="296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pic>
        <p:nvPicPr>
          <p:cNvPr id="1011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rcRect l="0" t="0" r="0" b="8549"/>
          <a:stretch>
            <a:fillRect/>
          </a:stretch>
        </p:blipFill>
        <p:spPr>
          <a:xfrm>
            <a:off x="16019563" y="186906"/>
            <a:ext cx="4851401" cy="2682876"/>
          </a:xfrm>
          <a:prstGeom prst="rect">
            <a:avLst/>
          </a:prstGeom>
          <a:ln w="12700">
            <a:miter lim="400000"/>
          </a:ln>
        </p:spPr>
      </p:pic>
      <p:sp>
        <p:nvSpPr>
          <p:cNvPr id="1012" name="Keyboard"/>
          <p:cNvSpPr txBox="1"/>
          <p:nvPr/>
        </p:nvSpPr>
        <p:spPr>
          <a:xfrm>
            <a:off x="16337179" y="3031865"/>
            <a:ext cx="4373160" cy="9147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defTabSz="821531">
              <a:defRPr sz="50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Keyboard</a:t>
            </a:r>
          </a:p>
        </p:txBody>
      </p:sp>
      <p:sp>
        <p:nvSpPr>
          <p:cNvPr id="1013" name="四角形"/>
          <p:cNvSpPr/>
          <p:nvPr/>
        </p:nvSpPr>
        <p:spPr>
          <a:xfrm>
            <a:off x="11956156" y="2967536"/>
            <a:ext cx="1049735" cy="1384779"/>
          </a:xfrm>
          <a:prstGeom prst="rect">
            <a:avLst/>
          </a:prstGeom>
          <a:solidFill>
            <a:srgbClr val="5E5E5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1028" name="接続の線"/>
          <p:cNvSpPr/>
          <p:nvPr/>
        </p:nvSpPr>
        <p:spPr>
          <a:xfrm>
            <a:off x="19526099" y="9409264"/>
            <a:ext cx="3055934" cy="9243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8608" fill="norm" stroke="1" extrusionOk="0">
                <a:moveTo>
                  <a:pt x="0" y="1465"/>
                </a:moveTo>
                <a:cubicBezTo>
                  <a:pt x="11731" y="-2992"/>
                  <a:pt x="18931" y="2722"/>
                  <a:pt x="21600" y="18608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grpSp>
        <p:nvGrpSpPr>
          <p:cNvPr id="1017" name="グループ"/>
          <p:cNvGrpSpPr/>
          <p:nvPr/>
        </p:nvGrpSpPr>
        <p:grpSpPr>
          <a:xfrm rot="10800000">
            <a:off x="22356402" y="10333506"/>
            <a:ext cx="783036" cy="1511797"/>
            <a:chOff x="0" y="0"/>
            <a:chExt cx="783034" cy="1511795"/>
          </a:xfrm>
        </p:grpSpPr>
        <p:sp>
          <p:nvSpPr>
            <p:cNvPr id="1015" name="四角形"/>
            <p:cNvSpPr/>
            <p:nvPr/>
          </p:nvSpPr>
          <p:spPr>
            <a:xfrm>
              <a:off x="133677" y="0"/>
              <a:ext cx="515681" cy="621639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016" name="角丸四角形"/>
            <p:cNvSpPr/>
            <p:nvPr/>
          </p:nvSpPr>
          <p:spPr>
            <a:xfrm>
              <a:off x="0" y="460076"/>
              <a:ext cx="783035" cy="1051720"/>
            </a:xfrm>
            <a:prstGeom prst="roundRect">
              <a:avLst>
                <a:gd name="adj" fmla="val 20147"/>
              </a:avLst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grpSp>
        <p:nvGrpSpPr>
          <p:cNvPr id="1023" name="グループ"/>
          <p:cNvGrpSpPr/>
          <p:nvPr/>
        </p:nvGrpSpPr>
        <p:grpSpPr>
          <a:xfrm>
            <a:off x="20765992" y="12021035"/>
            <a:ext cx="2633107" cy="771261"/>
            <a:chOff x="0" y="0"/>
            <a:chExt cx="2633105" cy="771260"/>
          </a:xfrm>
        </p:grpSpPr>
        <p:sp>
          <p:nvSpPr>
            <p:cNvPr id="1018" name="角丸四角形"/>
            <p:cNvSpPr/>
            <p:nvPr/>
          </p:nvSpPr>
          <p:spPr>
            <a:xfrm>
              <a:off x="0" y="0"/>
              <a:ext cx="2633106" cy="771261"/>
            </a:xfrm>
            <a:prstGeom prst="roundRect">
              <a:avLst>
                <a:gd name="adj" fmla="val 24700"/>
              </a:avLst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019" name="四角形"/>
            <p:cNvSpPr/>
            <p:nvPr/>
          </p:nvSpPr>
          <p:spPr>
            <a:xfrm>
              <a:off x="511425" y="189404"/>
              <a:ext cx="149027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020" name="四角形"/>
            <p:cNvSpPr/>
            <p:nvPr/>
          </p:nvSpPr>
          <p:spPr>
            <a:xfrm>
              <a:off x="776379" y="189404"/>
              <a:ext cx="149028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021" name="四角形"/>
            <p:cNvSpPr/>
            <p:nvPr/>
          </p:nvSpPr>
          <p:spPr>
            <a:xfrm>
              <a:off x="1692320" y="189404"/>
              <a:ext cx="149028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022" name="四角形"/>
            <p:cNvSpPr/>
            <p:nvPr/>
          </p:nvSpPr>
          <p:spPr>
            <a:xfrm>
              <a:off x="1957275" y="189404"/>
              <a:ext cx="149027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1024" name="Power Source"/>
          <p:cNvSpPr txBox="1"/>
          <p:nvPr/>
        </p:nvSpPr>
        <p:spPr>
          <a:xfrm>
            <a:off x="18702461" y="12754321"/>
            <a:ext cx="5545294" cy="9147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defTabSz="821531">
              <a:defRPr sz="50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Power Source</a:t>
            </a:r>
          </a:p>
        </p:txBody>
      </p:sp>
      <p:sp>
        <p:nvSpPr>
          <p:cNvPr id="1025" name="線"/>
          <p:cNvSpPr/>
          <p:nvPr/>
        </p:nvSpPr>
        <p:spPr>
          <a:xfrm>
            <a:off x="11272577" y="2101273"/>
            <a:ext cx="1" cy="1418630"/>
          </a:xfrm>
          <a:prstGeom prst="line">
            <a:avLst/>
          </a:prstGeom>
          <a:ln w="190500">
            <a:solidFill>
              <a:srgbClr val="C82506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defTabSz="584200"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26" name="Plug"/>
          <p:cNvSpPr txBox="1"/>
          <p:nvPr/>
        </p:nvSpPr>
        <p:spPr>
          <a:xfrm>
            <a:off x="7607710" y="2353201"/>
            <a:ext cx="3788027" cy="9147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455675">
              <a:defRPr sz="624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Plug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2" name="グループ"/>
          <p:cNvGrpSpPr/>
          <p:nvPr/>
        </p:nvGrpSpPr>
        <p:grpSpPr>
          <a:xfrm>
            <a:off x="17521483" y="9141013"/>
            <a:ext cx="2004552" cy="1038257"/>
            <a:chOff x="0" y="0"/>
            <a:chExt cx="2004550" cy="1038256"/>
          </a:xfrm>
        </p:grpSpPr>
        <p:sp>
          <p:nvSpPr>
            <p:cNvPr id="1030" name="四角形"/>
            <p:cNvSpPr/>
            <p:nvPr/>
          </p:nvSpPr>
          <p:spPr>
            <a:xfrm rot="16200000">
              <a:off x="70247" y="107000"/>
              <a:ext cx="683762" cy="824256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031" name="角丸四角形"/>
            <p:cNvSpPr/>
            <p:nvPr/>
          </p:nvSpPr>
          <p:spPr>
            <a:xfrm rot="16200000">
              <a:off x="788163" y="-178130"/>
              <a:ext cx="1038258" cy="1394517"/>
            </a:xfrm>
            <a:prstGeom prst="roundRect">
              <a:avLst>
                <a:gd name="adj" fmla="val 20147"/>
              </a:avLst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pic>
        <p:nvPicPr>
          <p:cNvPr id="1033" name="画像" descr="画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46981" y="4113065"/>
            <a:ext cx="13083599" cy="8324441"/>
          </a:xfrm>
          <a:prstGeom prst="rect">
            <a:avLst/>
          </a:prstGeom>
          <a:ln w="12700">
            <a:miter lim="400000"/>
          </a:ln>
        </p:spPr>
      </p:pic>
      <p:sp>
        <p:nvSpPr>
          <p:cNvPr id="1064" name="接続の線"/>
          <p:cNvSpPr/>
          <p:nvPr/>
        </p:nvSpPr>
        <p:spPr>
          <a:xfrm>
            <a:off x="1081003" y="2422957"/>
            <a:ext cx="1991565" cy="56253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863" h="21600" fill="norm" stroke="1" extrusionOk="0">
                <a:moveTo>
                  <a:pt x="18863" y="21600"/>
                </a:moveTo>
                <a:cubicBezTo>
                  <a:pt x="3162" y="20482"/>
                  <a:pt x="-2737" y="13282"/>
                  <a:pt x="1166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grpSp>
        <p:nvGrpSpPr>
          <p:cNvPr id="1039" name="グループ"/>
          <p:cNvGrpSpPr/>
          <p:nvPr/>
        </p:nvGrpSpPr>
        <p:grpSpPr>
          <a:xfrm>
            <a:off x="494052" y="1026872"/>
            <a:ext cx="4749296" cy="3685819"/>
            <a:chOff x="0" y="0"/>
            <a:chExt cx="4749295" cy="3685817"/>
          </a:xfrm>
        </p:grpSpPr>
        <p:sp>
          <p:nvSpPr>
            <p:cNvPr id="1035" name="四角形"/>
            <p:cNvSpPr/>
            <p:nvPr/>
          </p:nvSpPr>
          <p:spPr>
            <a:xfrm>
              <a:off x="1973626" y="2888812"/>
              <a:ext cx="802045" cy="577364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036" name="四角形"/>
            <p:cNvSpPr/>
            <p:nvPr/>
          </p:nvSpPr>
          <p:spPr>
            <a:xfrm>
              <a:off x="0" y="0"/>
              <a:ext cx="4749296" cy="3078251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037" name="四角形"/>
            <p:cNvSpPr/>
            <p:nvPr/>
          </p:nvSpPr>
          <p:spPr>
            <a:xfrm>
              <a:off x="305803" y="302029"/>
              <a:ext cx="4137689" cy="2474192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038" name="四角形"/>
            <p:cNvSpPr/>
            <p:nvPr/>
          </p:nvSpPr>
          <p:spPr>
            <a:xfrm>
              <a:off x="1184259" y="3251912"/>
              <a:ext cx="2380778" cy="433906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>
                  <a:solidFill>
                    <a:srgbClr val="FFFFFF"/>
                  </a:solidFill>
                </a:defRPr>
              </a:pPr>
            </a:p>
          </p:txBody>
        </p:sp>
      </p:grpSp>
      <p:grpSp>
        <p:nvGrpSpPr>
          <p:cNvPr id="1042" name="グループ"/>
          <p:cNvGrpSpPr/>
          <p:nvPr/>
        </p:nvGrpSpPr>
        <p:grpSpPr>
          <a:xfrm>
            <a:off x="2938933" y="6431227"/>
            <a:ext cx="2274987" cy="3206384"/>
            <a:chOff x="0" y="0"/>
            <a:chExt cx="2274985" cy="3206382"/>
          </a:xfrm>
        </p:grpSpPr>
        <p:sp>
          <p:nvSpPr>
            <p:cNvPr id="1040" name="四角形"/>
            <p:cNvSpPr/>
            <p:nvPr/>
          </p:nvSpPr>
          <p:spPr>
            <a:xfrm>
              <a:off x="0" y="642346"/>
              <a:ext cx="1418630" cy="1599071"/>
            </a:xfrm>
            <a:prstGeom prst="rect">
              <a:avLst/>
            </a:prstGeom>
            <a:solidFill>
              <a:srgbClr val="5E5E5E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041" name="四角形"/>
            <p:cNvSpPr/>
            <p:nvPr/>
          </p:nvSpPr>
          <p:spPr>
            <a:xfrm>
              <a:off x="1124157" y="0"/>
              <a:ext cx="1150829" cy="3206383"/>
            </a:xfrm>
            <a:prstGeom prst="rect">
              <a:avLst/>
            </a:prstGeom>
            <a:solidFill>
              <a:srgbClr val="5E5E5E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1043" name="Monitor"/>
          <p:cNvSpPr txBox="1"/>
          <p:nvPr/>
        </p:nvSpPr>
        <p:spPr>
          <a:xfrm>
            <a:off x="812223" y="-251674"/>
            <a:ext cx="4112954" cy="17072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defTabSz="821531">
              <a:defRPr sz="50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Monitor</a:t>
            </a:r>
          </a:p>
        </p:txBody>
      </p:sp>
      <p:grpSp>
        <p:nvGrpSpPr>
          <p:cNvPr id="1046" name="グループ"/>
          <p:cNvGrpSpPr/>
          <p:nvPr/>
        </p:nvGrpSpPr>
        <p:grpSpPr>
          <a:xfrm rot="16200000">
            <a:off x="11540725" y="2131223"/>
            <a:ext cx="1880597" cy="974056"/>
            <a:chOff x="0" y="0"/>
            <a:chExt cx="1880596" cy="974054"/>
          </a:xfrm>
        </p:grpSpPr>
        <p:sp>
          <p:nvSpPr>
            <p:cNvPr id="1044" name="四角形"/>
            <p:cNvSpPr/>
            <p:nvPr/>
          </p:nvSpPr>
          <p:spPr>
            <a:xfrm rot="16200000">
              <a:off x="65903" y="100383"/>
              <a:ext cx="641481" cy="773288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045" name="角丸四角形"/>
            <p:cNvSpPr/>
            <p:nvPr/>
          </p:nvSpPr>
          <p:spPr>
            <a:xfrm rot="16200000">
              <a:off x="739426" y="-167115"/>
              <a:ext cx="974056" cy="1308285"/>
            </a:xfrm>
            <a:prstGeom prst="roundRect">
              <a:avLst>
                <a:gd name="adj" fmla="val 20147"/>
              </a:avLst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1065" name="接続の線"/>
          <p:cNvSpPr/>
          <p:nvPr/>
        </p:nvSpPr>
        <p:spPr>
          <a:xfrm>
            <a:off x="12364555" y="1380785"/>
            <a:ext cx="3769306" cy="2969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7754" fill="norm" stroke="1" extrusionOk="0">
                <a:moveTo>
                  <a:pt x="0" y="17754"/>
                </a:moveTo>
                <a:cubicBezTo>
                  <a:pt x="2888" y="1085"/>
                  <a:pt x="10088" y="-3846"/>
                  <a:pt x="21600" y="296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pic>
        <p:nvPicPr>
          <p:cNvPr id="1048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rcRect l="0" t="0" r="0" b="8549"/>
          <a:stretch>
            <a:fillRect/>
          </a:stretch>
        </p:blipFill>
        <p:spPr>
          <a:xfrm>
            <a:off x="16019563" y="186906"/>
            <a:ext cx="4851401" cy="2682876"/>
          </a:xfrm>
          <a:prstGeom prst="rect">
            <a:avLst/>
          </a:prstGeom>
          <a:ln w="12700">
            <a:miter lim="400000"/>
          </a:ln>
        </p:spPr>
      </p:pic>
      <p:sp>
        <p:nvSpPr>
          <p:cNvPr id="1049" name="Keyboard"/>
          <p:cNvSpPr txBox="1"/>
          <p:nvPr/>
        </p:nvSpPr>
        <p:spPr>
          <a:xfrm>
            <a:off x="16337179" y="3031865"/>
            <a:ext cx="4373160" cy="9147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defTabSz="821531">
              <a:defRPr sz="50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Keyboard</a:t>
            </a:r>
          </a:p>
        </p:txBody>
      </p:sp>
      <p:sp>
        <p:nvSpPr>
          <p:cNvPr id="1050" name="四角形"/>
          <p:cNvSpPr/>
          <p:nvPr/>
        </p:nvSpPr>
        <p:spPr>
          <a:xfrm>
            <a:off x="11956156" y="2967536"/>
            <a:ext cx="1049735" cy="1384779"/>
          </a:xfrm>
          <a:prstGeom prst="rect">
            <a:avLst/>
          </a:prstGeom>
          <a:solidFill>
            <a:srgbClr val="5E5E5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1066" name="接続の線"/>
          <p:cNvSpPr/>
          <p:nvPr/>
        </p:nvSpPr>
        <p:spPr>
          <a:xfrm>
            <a:off x="19526099" y="9409264"/>
            <a:ext cx="3055934" cy="9243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8608" fill="norm" stroke="1" extrusionOk="0">
                <a:moveTo>
                  <a:pt x="0" y="1465"/>
                </a:moveTo>
                <a:cubicBezTo>
                  <a:pt x="11731" y="-2992"/>
                  <a:pt x="18931" y="2722"/>
                  <a:pt x="21600" y="18608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grpSp>
        <p:nvGrpSpPr>
          <p:cNvPr id="1054" name="グループ"/>
          <p:cNvGrpSpPr/>
          <p:nvPr/>
        </p:nvGrpSpPr>
        <p:grpSpPr>
          <a:xfrm rot="10800000">
            <a:off x="22356402" y="10333506"/>
            <a:ext cx="783036" cy="1511797"/>
            <a:chOff x="0" y="0"/>
            <a:chExt cx="783034" cy="1511795"/>
          </a:xfrm>
        </p:grpSpPr>
        <p:sp>
          <p:nvSpPr>
            <p:cNvPr id="1052" name="四角形"/>
            <p:cNvSpPr/>
            <p:nvPr/>
          </p:nvSpPr>
          <p:spPr>
            <a:xfrm>
              <a:off x="133677" y="0"/>
              <a:ext cx="515681" cy="621639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053" name="角丸四角形"/>
            <p:cNvSpPr/>
            <p:nvPr/>
          </p:nvSpPr>
          <p:spPr>
            <a:xfrm>
              <a:off x="0" y="460076"/>
              <a:ext cx="783035" cy="1051720"/>
            </a:xfrm>
            <a:prstGeom prst="roundRect">
              <a:avLst>
                <a:gd name="adj" fmla="val 20147"/>
              </a:avLst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grpSp>
        <p:nvGrpSpPr>
          <p:cNvPr id="1060" name="グループ"/>
          <p:cNvGrpSpPr/>
          <p:nvPr/>
        </p:nvGrpSpPr>
        <p:grpSpPr>
          <a:xfrm>
            <a:off x="20765992" y="12021035"/>
            <a:ext cx="2633107" cy="771261"/>
            <a:chOff x="0" y="0"/>
            <a:chExt cx="2633105" cy="771260"/>
          </a:xfrm>
        </p:grpSpPr>
        <p:sp>
          <p:nvSpPr>
            <p:cNvPr id="1055" name="角丸四角形"/>
            <p:cNvSpPr/>
            <p:nvPr/>
          </p:nvSpPr>
          <p:spPr>
            <a:xfrm>
              <a:off x="0" y="0"/>
              <a:ext cx="2633106" cy="771261"/>
            </a:xfrm>
            <a:prstGeom prst="roundRect">
              <a:avLst>
                <a:gd name="adj" fmla="val 24700"/>
              </a:avLst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056" name="四角形"/>
            <p:cNvSpPr/>
            <p:nvPr/>
          </p:nvSpPr>
          <p:spPr>
            <a:xfrm>
              <a:off x="511425" y="189404"/>
              <a:ext cx="149027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057" name="四角形"/>
            <p:cNvSpPr/>
            <p:nvPr/>
          </p:nvSpPr>
          <p:spPr>
            <a:xfrm>
              <a:off x="776379" y="189404"/>
              <a:ext cx="149028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058" name="四角形"/>
            <p:cNvSpPr/>
            <p:nvPr/>
          </p:nvSpPr>
          <p:spPr>
            <a:xfrm>
              <a:off x="1692320" y="189404"/>
              <a:ext cx="149028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059" name="四角形"/>
            <p:cNvSpPr/>
            <p:nvPr/>
          </p:nvSpPr>
          <p:spPr>
            <a:xfrm>
              <a:off x="1957275" y="189404"/>
              <a:ext cx="149027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1061" name="Power Source"/>
          <p:cNvSpPr txBox="1"/>
          <p:nvPr/>
        </p:nvSpPr>
        <p:spPr>
          <a:xfrm>
            <a:off x="18702461" y="12754321"/>
            <a:ext cx="5545294" cy="9147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defTabSz="821531">
              <a:defRPr sz="50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Power Source</a:t>
            </a:r>
          </a:p>
        </p:txBody>
      </p:sp>
      <p:sp>
        <p:nvSpPr>
          <p:cNvPr id="1062" name="線"/>
          <p:cNvSpPr/>
          <p:nvPr/>
        </p:nvSpPr>
        <p:spPr>
          <a:xfrm>
            <a:off x="3723827" y="10512406"/>
            <a:ext cx="1418631" cy="1"/>
          </a:xfrm>
          <a:prstGeom prst="line">
            <a:avLst/>
          </a:prstGeom>
          <a:ln w="190500">
            <a:solidFill>
              <a:srgbClr val="C82506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defTabSz="584200"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63" name="Plug"/>
          <p:cNvSpPr txBox="1"/>
          <p:nvPr/>
        </p:nvSpPr>
        <p:spPr>
          <a:xfrm>
            <a:off x="1880355" y="11356147"/>
            <a:ext cx="3788027" cy="9147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455675">
              <a:defRPr sz="624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Plug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0" name="グループ"/>
          <p:cNvGrpSpPr/>
          <p:nvPr/>
        </p:nvGrpSpPr>
        <p:grpSpPr>
          <a:xfrm>
            <a:off x="17473110" y="9119642"/>
            <a:ext cx="2004551" cy="1038258"/>
            <a:chOff x="0" y="0"/>
            <a:chExt cx="2004550" cy="1038256"/>
          </a:xfrm>
        </p:grpSpPr>
        <p:sp>
          <p:nvSpPr>
            <p:cNvPr id="1068" name="四角形"/>
            <p:cNvSpPr/>
            <p:nvPr/>
          </p:nvSpPr>
          <p:spPr>
            <a:xfrm rot="16200000">
              <a:off x="70247" y="107000"/>
              <a:ext cx="683762" cy="824256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069" name="角丸四角形"/>
            <p:cNvSpPr/>
            <p:nvPr/>
          </p:nvSpPr>
          <p:spPr>
            <a:xfrm rot="16200000">
              <a:off x="788163" y="-178130"/>
              <a:ext cx="1038258" cy="1394517"/>
            </a:xfrm>
            <a:prstGeom prst="roundRect">
              <a:avLst>
                <a:gd name="adj" fmla="val 20147"/>
              </a:avLst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pic>
        <p:nvPicPr>
          <p:cNvPr id="1071" name="画像" descr="画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46981" y="4113065"/>
            <a:ext cx="13083599" cy="832444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074" name="グループ"/>
          <p:cNvGrpSpPr/>
          <p:nvPr/>
        </p:nvGrpSpPr>
        <p:grpSpPr>
          <a:xfrm rot="16200000">
            <a:off x="11540725" y="2195336"/>
            <a:ext cx="1880597" cy="974055"/>
            <a:chOff x="0" y="0"/>
            <a:chExt cx="1880596" cy="974054"/>
          </a:xfrm>
        </p:grpSpPr>
        <p:sp>
          <p:nvSpPr>
            <p:cNvPr id="1072" name="四角形"/>
            <p:cNvSpPr/>
            <p:nvPr/>
          </p:nvSpPr>
          <p:spPr>
            <a:xfrm rot="16200000">
              <a:off x="65903" y="100383"/>
              <a:ext cx="641481" cy="773288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073" name="角丸四角形"/>
            <p:cNvSpPr/>
            <p:nvPr/>
          </p:nvSpPr>
          <p:spPr>
            <a:xfrm rot="16200000">
              <a:off x="739426" y="-167115"/>
              <a:ext cx="974056" cy="1308285"/>
            </a:xfrm>
            <a:prstGeom prst="roundRect">
              <a:avLst>
                <a:gd name="adj" fmla="val 20147"/>
              </a:avLst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1102" name="接続の線"/>
          <p:cNvSpPr/>
          <p:nvPr/>
        </p:nvSpPr>
        <p:spPr>
          <a:xfrm>
            <a:off x="12356999" y="1421076"/>
            <a:ext cx="3776862" cy="3207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8276" fill="norm" stroke="1" extrusionOk="0">
                <a:moveTo>
                  <a:pt x="0" y="18276"/>
                </a:moveTo>
                <a:cubicBezTo>
                  <a:pt x="2882" y="2121"/>
                  <a:pt x="10082" y="-3324"/>
                  <a:pt x="21600" y="1941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pic>
        <p:nvPicPr>
          <p:cNvPr id="1076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rcRect l="0" t="0" r="0" b="8549"/>
          <a:stretch>
            <a:fillRect/>
          </a:stretch>
        </p:blipFill>
        <p:spPr>
          <a:xfrm>
            <a:off x="16019563" y="186906"/>
            <a:ext cx="4851401" cy="2682876"/>
          </a:xfrm>
          <a:prstGeom prst="rect">
            <a:avLst/>
          </a:prstGeom>
          <a:ln w="12700">
            <a:miter lim="400000"/>
          </a:ln>
        </p:spPr>
      </p:pic>
      <p:sp>
        <p:nvSpPr>
          <p:cNvPr id="1077" name="Keyboard"/>
          <p:cNvSpPr txBox="1"/>
          <p:nvPr/>
        </p:nvSpPr>
        <p:spPr>
          <a:xfrm>
            <a:off x="16337179" y="3031865"/>
            <a:ext cx="4373160" cy="9147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defTabSz="821531">
              <a:defRPr sz="50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Keyboard</a:t>
            </a:r>
          </a:p>
        </p:txBody>
      </p:sp>
      <p:sp>
        <p:nvSpPr>
          <p:cNvPr id="1078" name="四角形"/>
          <p:cNvSpPr/>
          <p:nvPr/>
        </p:nvSpPr>
        <p:spPr>
          <a:xfrm>
            <a:off x="11956156" y="2967536"/>
            <a:ext cx="1049735" cy="1384779"/>
          </a:xfrm>
          <a:prstGeom prst="rect">
            <a:avLst/>
          </a:prstGeom>
          <a:solidFill>
            <a:srgbClr val="5E5E5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1103" name="接続の線"/>
          <p:cNvSpPr/>
          <p:nvPr/>
        </p:nvSpPr>
        <p:spPr>
          <a:xfrm>
            <a:off x="19477725" y="9396826"/>
            <a:ext cx="3101455" cy="9367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8670" fill="norm" stroke="1" extrusionOk="0">
                <a:moveTo>
                  <a:pt x="0" y="1387"/>
                </a:moveTo>
                <a:cubicBezTo>
                  <a:pt x="11727" y="-2930"/>
                  <a:pt x="18927" y="2831"/>
                  <a:pt x="21600" y="1867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grpSp>
        <p:nvGrpSpPr>
          <p:cNvPr id="1082" name="グループ"/>
          <p:cNvGrpSpPr/>
          <p:nvPr/>
        </p:nvGrpSpPr>
        <p:grpSpPr>
          <a:xfrm rot="10800000">
            <a:off x="22356402" y="10333506"/>
            <a:ext cx="783036" cy="1511797"/>
            <a:chOff x="0" y="0"/>
            <a:chExt cx="783034" cy="1511795"/>
          </a:xfrm>
        </p:grpSpPr>
        <p:sp>
          <p:nvSpPr>
            <p:cNvPr id="1080" name="四角形"/>
            <p:cNvSpPr/>
            <p:nvPr/>
          </p:nvSpPr>
          <p:spPr>
            <a:xfrm>
              <a:off x="133677" y="0"/>
              <a:ext cx="515681" cy="621639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081" name="角丸四角形"/>
            <p:cNvSpPr/>
            <p:nvPr/>
          </p:nvSpPr>
          <p:spPr>
            <a:xfrm>
              <a:off x="0" y="460076"/>
              <a:ext cx="783035" cy="1051720"/>
            </a:xfrm>
            <a:prstGeom prst="roundRect">
              <a:avLst>
                <a:gd name="adj" fmla="val 20147"/>
              </a:avLst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grpSp>
        <p:nvGrpSpPr>
          <p:cNvPr id="1088" name="グループ"/>
          <p:cNvGrpSpPr/>
          <p:nvPr/>
        </p:nvGrpSpPr>
        <p:grpSpPr>
          <a:xfrm>
            <a:off x="20765992" y="12021035"/>
            <a:ext cx="2633107" cy="771261"/>
            <a:chOff x="0" y="0"/>
            <a:chExt cx="2633105" cy="771260"/>
          </a:xfrm>
        </p:grpSpPr>
        <p:sp>
          <p:nvSpPr>
            <p:cNvPr id="1083" name="角丸四角形"/>
            <p:cNvSpPr/>
            <p:nvPr/>
          </p:nvSpPr>
          <p:spPr>
            <a:xfrm>
              <a:off x="0" y="0"/>
              <a:ext cx="2633106" cy="771261"/>
            </a:xfrm>
            <a:prstGeom prst="roundRect">
              <a:avLst>
                <a:gd name="adj" fmla="val 24700"/>
              </a:avLst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084" name="四角形"/>
            <p:cNvSpPr/>
            <p:nvPr/>
          </p:nvSpPr>
          <p:spPr>
            <a:xfrm>
              <a:off x="511425" y="189404"/>
              <a:ext cx="149027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085" name="四角形"/>
            <p:cNvSpPr/>
            <p:nvPr/>
          </p:nvSpPr>
          <p:spPr>
            <a:xfrm>
              <a:off x="776379" y="189404"/>
              <a:ext cx="149028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086" name="四角形"/>
            <p:cNvSpPr/>
            <p:nvPr/>
          </p:nvSpPr>
          <p:spPr>
            <a:xfrm>
              <a:off x="1692320" y="189404"/>
              <a:ext cx="149028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087" name="四角形"/>
            <p:cNvSpPr/>
            <p:nvPr/>
          </p:nvSpPr>
          <p:spPr>
            <a:xfrm>
              <a:off x="1957275" y="189404"/>
              <a:ext cx="149027" cy="40557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1089" name="Power Source"/>
          <p:cNvSpPr txBox="1"/>
          <p:nvPr/>
        </p:nvSpPr>
        <p:spPr>
          <a:xfrm>
            <a:off x="18702461" y="12754321"/>
            <a:ext cx="5545294" cy="9147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defTabSz="821531">
              <a:defRPr sz="50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Power Source</a:t>
            </a:r>
          </a:p>
        </p:txBody>
      </p:sp>
      <p:sp>
        <p:nvSpPr>
          <p:cNvPr id="1090" name="線"/>
          <p:cNvSpPr/>
          <p:nvPr/>
        </p:nvSpPr>
        <p:spPr>
          <a:xfrm flipH="1">
            <a:off x="15734176" y="12820444"/>
            <a:ext cx="1418630" cy="1"/>
          </a:xfrm>
          <a:prstGeom prst="line">
            <a:avLst/>
          </a:prstGeom>
          <a:ln w="190500">
            <a:solidFill>
              <a:srgbClr val="C82506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defTabSz="584200"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091" name="ON"/>
          <p:cNvSpPr txBox="1"/>
          <p:nvPr/>
        </p:nvSpPr>
        <p:spPr>
          <a:xfrm>
            <a:off x="14186472" y="12476076"/>
            <a:ext cx="1418630" cy="9147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455675">
              <a:defRPr sz="624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ON</a:t>
            </a:r>
          </a:p>
        </p:txBody>
      </p:sp>
      <p:sp>
        <p:nvSpPr>
          <p:cNvPr id="1104" name="接続の線"/>
          <p:cNvSpPr/>
          <p:nvPr/>
        </p:nvSpPr>
        <p:spPr>
          <a:xfrm>
            <a:off x="1081003" y="2422957"/>
            <a:ext cx="1991565" cy="56253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863" h="21600" fill="norm" stroke="1" extrusionOk="0">
                <a:moveTo>
                  <a:pt x="18863" y="21600"/>
                </a:moveTo>
                <a:cubicBezTo>
                  <a:pt x="3162" y="20482"/>
                  <a:pt x="-2737" y="13282"/>
                  <a:pt x="1166" y="0"/>
                </a:cubicBezTo>
              </a:path>
            </a:pathLst>
          </a:custGeom>
          <a:ln w="177800">
            <a:solidFill>
              <a:srgbClr val="53585F"/>
            </a:solidFill>
            <a:miter lim="400000"/>
          </a:ln>
        </p:spPr>
        <p:txBody>
          <a:bodyPr/>
          <a:lstStyle/>
          <a:p>
            <a:pPr/>
          </a:p>
        </p:txBody>
      </p:sp>
      <p:grpSp>
        <p:nvGrpSpPr>
          <p:cNvPr id="1097" name="グループ"/>
          <p:cNvGrpSpPr/>
          <p:nvPr/>
        </p:nvGrpSpPr>
        <p:grpSpPr>
          <a:xfrm>
            <a:off x="494052" y="1026872"/>
            <a:ext cx="4749296" cy="3685819"/>
            <a:chOff x="0" y="0"/>
            <a:chExt cx="4749295" cy="3685817"/>
          </a:xfrm>
        </p:grpSpPr>
        <p:sp>
          <p:nvSpPr>
            <p:cNvPr id="1093" name="四角形"/>
            <p:cNvSpPr/>
            <p:nvPr/>
          </p:nvSpPr>
          <p:spPr>
            <a:xfrm>
              <a:off x="1973626" y="2888812"/>
              <a:ext cx="802045" cy="577364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094" name="四角形"/>
            <p:cNvSpPr/>
            <p:nvPr/>
          </p:nvSpPr>
          <p:spPr>
            <a:xfrm>
              <a:off x="0" y="0"/>
              <a:ext cx="4749296" cy="3078251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095" name="四角形"/>
            <p:cNvSpPr/>
            <p:nvPr/>
          </p:nvSpPr>
          <p:spPr>
            <a:xfrm>
              <a:off x="305803" y="302029"/>
              <a:ext cx="4137689" cy="2474192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096" name="四角形"/>
            <p:cNvSpPr/>
            <p:nvPr/>
          </p:nvSpPr>
          <p:spPr>
            <a:xfrm>
              <a:off x="1184259" y="3251912"/>
              <a:ext cx="2380778" cy="433906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>
                  <a:solidFill>
                    <a:srgbClr val="FFFFFF"/>
                  </a:solidFill>
                </a:defRPr>
              </a:pPr>
            </a:p>
          </p:txBody>
        </p:sp>
      </p:grpSp>
      <p:grpSp>
        <p:nvGrpSpPr>
          <p:cNvPr id="1100" name="グループ"/>
          <p:cNvGrpSpPr/>
          <p:nvPr/>
        </p:nvGrpSpPr>
        <p:grpSpPr>
          <a:xfrm>
            <a:off x="2938933" y="6431227"/>
            <a:ext cx="2274987" cy="3206384"/>
            <a:chOff x="0" y="0"/>
            <a:chExt cx="2274985" cy="3206382"/>
          </a:xfrm>
        </p:grpSpPr>
        <p:sp>
          <p:nvSpPr>
            <p:cNvPr id="1098" name="四角形"/>
            <p:cNvSpPr/>
            <p:nvPr/>
          </p:nvSpPr>
          <p:spPr>
            <a:xfrm>
              <a:off x="0" y="642346"/>
              <a:ext cx="1418630" cy="1599071"/>
            </a:xfrm>
            <a:prstGeom prst="rect">
              <a:avLst/>
            </a:prstGeom>
            <a:solidFill>
              <a:srgbClr val="5E5E5E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099" name="四角形"/>
            <p:cNvSpPr/>
            <p:nvPr/>
          </p:nvSpPr>
          <p:spPr>
            <a:xfrm>
              <a:off x="1124157" y="0"/>
              <a:ext cx="1150829" cy="3206383"/>
            </a:xfrm>
            <a:prstGeom prst="rect">
              <a:avLst/>
            </a:prstGeom>
            <a:solidFill>
              <a:srgbClr val="5E5E5E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1101" name="Monitor"/>
          <p:cNvSpPr txBox="1"/>
          <p:nvPr/>
        </p:nvSpPr>
        <p:spPr>
          <a:xfrm>
            <a:off x="812223" y="-251674"/>
            <a:ext cx="4112954" cy="17072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defTabSz="821531">
              <a:defRPr sz="50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Monitor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LOAD0"/>
          <p:cNvSpPr txBox="1"/>
          <p:nvPr/>
        </p:nvSpPr>
        <p:spPr>
          <a:xfrm>
            <a:off x="3597175" y="6246812"/>
            <a:ext cx="17189650" cy="1222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 defTabSz="821531">
              <a:defRPr sz="84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LOAD0</a:t>
            </a:r>
          </a:p>
        </p:txBody>
      </p:sp>
      <p:pic>
        <p:nvPicPr>
          <p:cNvPr id="1107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355488" y="10940316"/>
            <a:ext cx="3008103" cy="2817449"/>
          </a:xfrm>
          <a:prstGeom prst="rect">
            <a:avLst/>
          </a:prstGeom>
          <a:ln w="12700">
            <a:miter lim="400000"/>
          </a:ln>
        </p:spPr>
      </p:pic>
      <p:sp>
        <p:nvSpPr>
          <p:cNvPr id="1108" name="F2, 0, Enter"/>
          <p:cNvSpPr/>
          <p:nvPr/>
        </p:nvSpPr>
        <p:spPr>
          <a:xfrm>
            <a:off x="11233546" y="5794902"/>
            <a:ext cx="9314317" cy="5051692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rgbClr val="70BF41"/>
          </a:solid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defTabSz="821531">
              <a:defRPr sz="7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F2, 0, Enter</a:t>
            </a:r>
          </a:p>
        </p:txBody>
      </p:sp>
      <p:sp>
        <p:nvSpPr>
          <p:cNvPr id="1109" name="To load the program"/>
          <p:cNvSpPr txBox="1"/>
          <p:nvPr>
            <p:ph type="title"/>
          </p:nvPr>
        </p:nvSpPr>
        <p:spPr>
          <a:xfrm>
            <a:off x="3461370" y="3673078"/>
            <a:ext cx="10567542" cy="1803332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algn="l" defTabSz="772239">
              <a:defRPr sz="658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To load the program</a:t>
            </a:r>
          </a:p>
        </p:txBody>
      </p:sp>
      <p:pic>
        <p:nvPicPr>
          <p:cNvPr id="1110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2945109" y="10059934"/>
            <a:ext cx="8642610" cy="3638207"/>
          </a:xfrm>
          <a:prstGeom prst="rect">
            <a:avLst/>
          </a:prstGeom>
          <a:ln w="12700">
            <a:miter lim="400000"/>
          </a:ln>
        </p:spPr>
      </p:pic>
      <p:sp>
        <p:nvSpPr>
          <p:cNvPr id="1111" name="円形"/>
          <p:cNvSpPr/>
          <p:nvPr/>
        </p:nvSpPr>
        <p:spPr>
          <a:xfrm>
            <a:off x="3960684" y="9915336"/>
            <a:ext cx="1286248" cy="1286248"/>
          </a:xfrm>
          <a:prstGeom prst="ellipse">
            <a:avLst/>
          </a:prstGeom>
          <a:ln w="355600">
            <a:solidFill>
              <a:srgbClr val="C82506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112" name="F2"/>
          <p:cNvSpPr txBox="1"/>
          <p:nvPr/>
        </p:nvSpPr>
        <p:spPr>
          <a:xfrm>
            <a:off x="4145979" y="8670349"/>
            <a:ext cx="1409403" cy="9269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>
            <a:lvl1pPr algn="l" defTabSz="821531">
              <a:defRPr sz="56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F2</a:t>
            </a:r>
          </a:p>
        </p:txBody>
      </p:sp>
      <p:grpSp>
        <p:nvGrpSpPr>
          <p:cNvPr id="1116" name="グループ"/>
          <p:cNvGrpSpPr/>
          <p:nvPr/>
        </p:nvGrpSpPr>
        <p:grpSpPr>
          <a:xfrm>
            <a:off x="9256914" y="6206420"/>
            <a:ext cx="1253925" cy="1303159"/>
            <a:chOff x="0" y="0"/>
            <a:chExt cx="1253923" cy="1303158"/>
          </a:xfrm>
        </p:grpSpPr>
        <p:sp>
          <p:nvSpPr>
            <p:cNvPr id="1113" name="四角形"/>
            <p:cNvSpPr/>
            <p:nvPr/>
          </p:nvSpPr>
          <p:spPr>
            <a:xfrm>
              <a:off x="0" y="0"/>
              <a:ext cx="1253924" cy="1303159"/>
            </a:xfrm>
            <a:prstGeom prst="rect">
              <a:avLst/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114" name="線"/>
            <p:cNvSpPr/>
            <p:nvPr/>
          </p:nvSpPr>
          <p:spPr>
            <a:xfrm flipH="1" flipV="1">
              <a:off x="178309" y="880026"/>
              <a:ext cx="776006" cy="1"/>
            </a:xfrm>
            <a:prstGeom prst="line">
              <a:avLst/>
            </a:prstGeom>
            <a:noFill/>
            <a:ln w="1016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115" name="線"/>
            <p:cNvSpPr/>
            <p:nvPr/>
          </p:nvSpPr>
          <p:spPr>
            <a:xfrm flipH="1">
              <a:off x="916974" y="353699"/>
              <a:ext cx="4099" cy="575966"/>
            </a:xfrm>
            <a:prstGeom prst="line">
              <a:avLst/>
            </a:prstGeom>
            <a:noFill/>
            <a:ln w="1016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" name="LIST"/>
          <p:cNvSpPr txBox="1"/>
          <p:nvPr/>
        </p:nvSpPr>
        <p:spPr>
          <a:xfrm>
            <a:off x="3597175" y="6246812"/>
            <a:ext cx="17189650" cy="1222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 defTabSz="821531">
              <a:defRPr sz="84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LIST</a:t>
            </a:r>
          </a:p>
        </p:txBody>
      </p:sp>
      <p:pic>
        <p:nvPicPr>
          <p:cNvPr id="1119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355488" y="10940316"/>
            <a:ext cx="3008103" cy="2817449"/>
          </a:xfrm>
          <a:prstGeom prst="rect">
            <a:avLst/>
          </a:prstGeom>
          <a:ln w="12700">
            <a:miter lim="400000"/>
          </a:ln>
        </p:spPr>
      </p:pic>
      <p:sp>
        <p:nvSpPr>
          <p:cNvPr id="1120" name="I remembered it"/>
          <p:cNvSpPr/>
          <p:nvPr/>
        </p:nvSpPr>
        <p:spPr>
          <a:xfrm>
            <a:off x="11233546" y="5794902"/>
            <a:ext cx="9314317" cy="5051692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rgbClr val="70BF41"/>
          </a:solid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defTabSz="821531">
              <a:defRPr sz="7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I remembered it</a:t>
            </a:r>
          </a:p>
        </p:txBody>
      </p:sp>
      <p:sp>
        <p:nvSpPr>
          <p:cNvPr id="1121" name="Show me List of program"/>
          <p:cNvSpPr txBox="1"/>
          <p:nvPr>
            <p:ph type="title"/>
          </p:nvPr>
        </p:nvSpPr>
        <p:spPr>
          <a:xfrm>
            <a:off x="3461370" y="3673078"/>
            <a:ext cx="10567542" cy="1803332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624363">
              <a:defRPr sz="532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Show me List of program</a:t>
            </a:r>
          </a:p>
        </p:txBody>
      </p:sp>
      <p:pic>
        <p:nvPicPr>
          <p:cNvPr id="1122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2945109" y="10059934"/>
            <a:ext cx="8642610" cy="3638207"/>
          </a:xfrm>
          <a:prstGeom prst="rect">
            <a:avLst/>
          </a:prstGeom>
          <a:ln w="12700">
            <a:miter lim="400000"/>
          </a:ln>
        </p:spPr>
      </p:pic>
      <p:sp>
        <p:nvSpPr>
          <p:cNvPr id="1123" name="円形"/>
          <p:cNvSpPr/>
          <p:nvPr/>
        </p:nvSpPr>
        <p:spPr>
          <a:xfrm>
            <a:off x="4871512" y="9915336"/>
            <a:ext cx="1286248" cy="1286248"/>
          </a:xfrm>
          <a:prstGeom prst="ellipse">
            <a:avLst/>
          </a:prstGeom>
          <a:ln w="355600">
            <a:solidFill>
              <a:srgbClr val="C82506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124" name="F4"/>
          <p:cNvSpPr txBox="1"/>
          <p:nvPr/>
        </p:nvSpPr>
        <p:spPr>
          <a:xfrm>
            <a:off x="5056807" y="8670349"/>
            <a:ext cx="1409403" cy="9269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>
            <a:lvl1pPr algn="l" defTabSz="821531">
              <a:defRPr sz="56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F4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NEW"/>
          <p:cNvSpPr txBox="1"/>
          <p:nvPr/>
        </p:nvSpPr>
        <p:spPr>
          <a:xfrm>
            <a:off x="3597175" y="6246812"/>
            <a:ext cx="17189650" cy="1222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 defTabSz="821531">
              <a:defRPr sz="84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NEW</a:t>
            </a:r>
          </a:p>
        </p:txBody>
      </p:sp>
      <p:pic>
        <p:nvPicPr>
          <p:cNvPr id="1127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355488" y="10940316"/>
            <a:ext cx="3008103" cy="2817449"/>
          </a:xfrm>
          <a:prstGeom prst="rect">
            <a:avLst/>
          </a:prstGeom>
          <a:ln w="12700">
            <a:miter lim="400000"/>
          </a:ln>
        </p:spPr>
      </p:pic>
      <p:sp>
        <p:nvSpPr>
          <p:cNvPr id="1128" name="To be new!"/>
          <p:cNvSpPr/>
          <p:nvPr/>
        </p:nvSpPr>
        <p:spPr>
          <a:xfrm>
            <a:off x="11233546" y="5794902"/>
            <a:ext cx="9314317" cy="5051692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rgbClr val="70BF41"/>
          </a:solid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defTabSz="821531">
              <a:defRPr sz="7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To be new!</a:t>
            </a:r>
          </a:p>
        </p:txBody>
      </p:sp>
      <p:sp>
        <p:nvSpPr>
          <p:cNvPr id="1129" name="To start the new program"/>
          <p:cNvSpPr txBox="1"/>
          <p:nvPr>
            <p:ph type="title"/>
          </p:nvPr>
        </p:nvSpPr>
        <p:spPr>
          <a:xfrm>
            <a:off x="3461370" y="3673078"/>
            <a:ext cx="14075478" cy="1803332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algn="l" defTabSz="813315">
              <a:defRPr sz="693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To start the new program</a:t>
            </a:r>
          </a:p>
        </p:txBody>
      </p:sp>
      <p:pic>
        <p:nvPicPr>
          <p:cNvPr id="1130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2945109" y="10059934"/>
            <a:ext cx="8642610" cy="363820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134" name="グループ"/>
          <p:cNvGrpSpPr/>
          <p:nvPr/>
        </p:nvGrpSpPr>
        <p:grpSpPr>
          <a:xfrm>
            <a:off x="7155461" y="6206420"/>
            <a:ext cx="1253925" cy="1303159"/>
            <a:chOff x="0" y="0"/>
            <a:chExt cx="1253923" cy="1303158"/>
          </a:xfrm>
        </p:grpSpPr>
        <p:sp>
          <p:nvSpPr>
            <p:cNvPr id="1131" name="四角形"/>
            <p:cNvSpPr/>
            <p:nvPr/>
          </p:nvSpPr>
          <p:spPr>
            <a:xfrm>
              <a:off x="0" y="0"/>
              <a:ext cx="1253924" cy="1303159"/>
            </a:xfrm>
            <a:prstGeom prst="rect">
              <a:avLst/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132" name="線"/>
            <p:cNvSpPr/>
            <p:nvPr/>
          </p:nvSpPr>
          <p:spPr>
            <a:xfrm flipH="1" flipV="1">
              <a:off x="178309" y="880026"/>
              <a:ext cx="776006" cy="1"/>
            </a:xfrm>
            <a:prstGeom prst="line">
              <a:avLst/>
            </a:prstGeom>
            <a:noFill/>
            <a:ln w="1016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133" name="線"/>
            <p:cNvSpPr/>
            <p:nvPr/>
          </p:nvSpPr>
          <p:spPr>
            <a:xfrm flipH="1">
              <a:off x="916974" y="353699"/>
              <a:ext cx="4099" cy="575966"/>
            </a:xfrm>
            <a:prstGeom prst="line">
              <a:avLst/>
            </a:prstGeom>
            <a:noFill/>
            <a:ln w="1016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https://hello002.stores.jp/items/5b39eae95496ff652b0001a7"/>
          <p:cNvSpPr txBox="1"/>
          <p:nvPr/>
        </p:nvSpPr>
        <p:spPr>
          <a:xfrm>
            <a:off x="1909043" y="12134720"/>
            <a:ext cx="19868516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</a:defRPr>
            </a:lvl1pPr>
          </a:lstStyle>
          <a:p>
            <a:pPr/>
            <a:r>
              <a:t>https://hello002.stores.jp/items/5b39eae95496ff652b0001a7</a:t>
            </a:r>
          </a:p>
        </p:txBody>
      </p:sp>
      <p:sp>
        <p:nvSpPr>
          <p:cNvPr id="260" name="TV…"/>
          <p:cNvSpPr txBox="1"/>
          <p:nvPr/>
        </p:nvSpPr>
        <p:spPr>
          <a:xfrm>
            <a:off x="487407" y="5736022"/>
            <a:ext cx="2734311" cy="17303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defTabSz="821531">
              <a:defRPr sz="5000">
                <a:solidFill>
                  <a:srgbClr val="000000"/>
                </a:solidFill>
              </a:defRPr>
            </a:pPr>
            <a:r>
              <a:t>TV</a:t>
            </a:r>
          </a:p>
          <a:p>
            <a:pPr defTabSz="821531">
              <a:defRPr sz="5000">
                <a:solidFill>
                  <a:srgbClr val="000000"/>
                </a:solidFill>
              </a:defRPr>
            </a:pPr>
            <a:r>
              <a:t>at home</a:t>
            </a:r>
          </a:p>
        </p:txBody>
      </p:sp>
      <p:sp>
        <p:nvSpPr>
          <p:cNvPr id="261" name="$10 keyboard"/>
          <p:cNvSpPr txBox="1"/>
          <p:nvPr/>
        </p:nvSpPr>
        <p:spPr>
          <a:xfrm>
            <a:off x="19587657" y="5647059"/>
            <a:ext cx="4559936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</a:defRPr>
            </a:lvl1pPr>
          </a:lstStyle>
          <a:p>
            <a:pPr/>
            <a:r>
              <a:t>$10 keyboard</a:t>
            </a:r>
          </a:p>
        </p:txBody>
      </p:sp>
      <p:sp>
        <p:nvSpPr>
          <p:cNvPr id="262" name="$1 microUSB…"/>
          <p:cNvSpPr txBox="1"/>
          <p:nvPr/>
        </p:nvSpPr>
        <p:spPr>
          <a:xfrm>
            <a:off x="19834811" y="7783395"/>
            <a:ext cx="4344036" cy="1730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defTabSz="821531">
              <a:defRPr sz="5000">
                <a:solidFill>
                  <a:srgbClr val="000000"/>
                </a:solidFill>
              </a:defRPr>
            </a:pPr>
            <a:r>
              <a:t>$1 microUSB</a:t>
            </a:r>
          </a:p>
          <a:p>
            <a:pPr defTabSz="821531">
              <a:defRPr sz="5000">
                <a:solidFill>
                  <a:srgbClr val="000000"/>
                </a:solidFill>
              </a:defRPr>
            </a:pPr>
            <a:r>
              <a:t>as power src</a:t>
            </a:r>
          </a:p>
        </p:txBody>
      </p:sp>
      <p:sp>
        <p:nvSpPr>
          <p:cNvPr id="263" name="矢印"/>
          <p:cNvSpPr/>
          <p:nvPr/>
        </p:nvSpPr>
        <p:spPr>
          <a:xfrm>
            <a:off x="2872944" y="5966209"/>
            <a:ext cx="1385279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2674" y="14256"/>
                </a:moveTo>
                <a:lnTo>
                  <a:pt x="12674" y="21600"/>
                </a:lnTo>
                <a:lnTo>
                  <a:pt x="0" y="10800"/>
                </a:lnTo>
                <a:lnTo>
                  <a:pt x="12674" y="0"/>
                </a:lnTo>
                <a:lnTo>
                  <a:pt x="12674" y="7344"/>
                </a:lnTo>
                <a:lnTo>
                  <a:pt x="21600" y="7344"/>
                </a:lnTo>
                <a:lnTo>
                  <a:pt x="21600" y="14256"/>
                </a:lnTo>
                <a:close/>
              </a:path>
            </a:pathLst>
          </a:cu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264" name="矢印"/>
          <p:cNvSpPr/>
          <p:nvPr/>
        </p:nvSpPr>
        <p:spPr>
          <a:xfrm>
            <a:off x="17894358" y="5348528"/>
            <a:ext cx="1385279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2674" y="14256"/>
                </a:moveTo>
                <a:lnTo>
                  <a:pt x="12674" y="21600"/>
                </a:lnTo>
                <a:lnTo>
                  <a:pt x="0" y="10800"/>
                </a:lnTo>
                <a:lnTo>
                  <a:pt x="12674" y="0"/>
                </a:lnTo>
                <a:lnTo>
                  <a:pt x="12674" y="7344"/>
                </a:lnTo>
                <a:lnTo>
                  <a:pt x="21600" y="7344"/>
                </a:lnTo>
                <a:lnTo>
                  <a:pt x="21600" y="14256"/>
                </a:lnTo>
                <a:close/>
              </a:path>
            </a:pathLst>
          </a:cu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265" name="矢印"/>
          <p:cNvSpPr/>
          <p:nvPr/>
        </p:nvSpPr>
        <p:spPr>
          <a:xfrm>
            <a:off x="17894358" y="7739605"/>
            <a:ext cx="1385279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2674" y="14256"/>
                </a:moveTo>
                <a:lnTo>
                  <a:pt x="12674" y="21600"/>
                </a:lnTo>
                <a:lnTo>
                  <a:pt x="0" y="10800"/>
                </a:lnTo>
                <a:lnTo>
                  <a:pt x="12674" y="0"/>
                </a:lnTo>
                <a:lnTo>
                  <a:pt x="12674" y="7344"/>
                </a:lnTo>
                <a:lnTo>
                  <a:pt x="21600" y="7344"/>
                </a:lnTo>
                <a:lnTo>
                  <a:pt x="21600" y="14256"/>
                </a:lnTo>
                <a:close/>
              </a:path>
            </a:pathLst>
          </a:custGeom>
          <a:blipFill>
            <a:blip r:embed="rId4"/>
          </a:blip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</a:p>
        </p:txBody>
      </p:sp>
      <p:pic>
        <p:nvPicPr>
          <p:cNvPr id="266" name="pasted-image.tiff" descr="pasted-image.tif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247962" y="3369908"/>
            <a:ext cx="13208882" cy="8020898"/>
          </a:xfrm>
          <a:prstGeom prst="rect">
            <a:avLst/>
          </a:prstGeom>
          <a:ln w="12700">
            <a:miter lim="400000"/>
          </a:ln>
        </p:spPr>
      </p:pic>
      <p:sp>
        <p:nvSpPr>
          <p:cNvPr id="267" name="IchigoJam…"/>
          <p:cNvSpPr txBox="1"/>
          <p:nvPr>
            <p:ph type="title"/>
          </p:nvPr>
        </p:nvSpPr>
        <p:spPr>
          <a:xfrm>
            <a:off x="548701" y="215847"/>
            <a:ext cx="23380160" cy="3831169"/>
          </a:xfrm>
          <a:prstGeom prst="rect">
            <a:avLst/>
          </a:prstGeom>
        </p:spPr>
        <p:txBody>
          <a:bodyPr/>
          <a:lstStyle/>
          <a:p>
            <a:pPr defTabSz="665440">
              <a:defRPr sz="12150"/>
            </a:pPr>
            <a:r>
              <a:t>IchigoJam</a:t>
            </a:r>
          </a:p>
          <a:p>
            <a:pPr defTabSz="665440">
              <a:defRPr sz="12150"/>
            </a:pPr>
            <a:r>
              <a:t>$15 personal compute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" name="LIST"/>
          <p:cNvSpPr txBox="1"/>
          <p:nvPr/>
        </p:nvSpPr>
        <p:spPr>
          <a:xfrm>
            <a:off x="3597175" y="6246812"/>
            <a:ext cx="17189650" cy="1222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 defTabSz="821531">
              <a:defRPr sz="84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LIST</a:t>
            </a:r>
          </a:p>
        </p:txBody>
      </p:sp>
      <p:pic>
        <p:nvPicPr>
          <p:cNvPr id="1137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355488" y="10940316"/>
            <a:ext cx="3008103" cy="2817449"/>
          </a:xfrm>
          <a:prstGeom prst="rect">
            <a:avLst/>
          </a:prstGeom>
          <a:ln w="12700">
            <a:miter lim="400000"/>
          </a:ln>
        </p:spPr>
      </p:pic>
      <p:sp>
        <p:nvSpPr>
          <p:cNvPr id="1138" name="I forgot"/>
          <p:cNvSpPr/>
          <p:nvPr/>
        </p:nvSpPr>
        <p:spPr>
          <a:xfrm>
            <a:off x="11233546" y="5794902"/>
            <a:ext cx="9314317" cy="5051692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rgbClr val="70BF41"/>
          </a:solid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defTabSz="821531">
              <a:defRPr sz="7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I forgot</a:t>
            </a:r>
          </a:p>
        </p:txBody>
      </p:sp>
      <p:sp>
        <p:nvSpPr>
          <p:cNvPr id="1139" name="Show me list of program"/>
          <p:cNvSpPr txBox="1"/>
          <p:nvPr>
            <p:ph type="title"/>
          </p:nvPr>
        </p:nvSpPr>
        <p:spPr>
          <a:xfrm>
            <a:off x="3461370" y="3673078"/>
            <a:ext cx="10567542" cy="1803332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640794">
              <a:defRPr sz="546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Show me list of program</a:t>
            </a:r>
          </a:p>
        </p:txBody>
      </p:sp>
      <p:pic>
        <p:nvPicPr>
          <p:cNvPr id="1140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2945109" y="10059934"/>
            <a:ext cx="8642610" cy="3638207"/>
          </a:xfrm>
          <a:prstGeom prst="rect">
            <a:avLst/>
          </a:prstGeom>
          <a:ln w="12700">
            <a:miter lim="400000"/>
          </a:ln>
        </p:spPr>
      </p:pic>
      <p:sp>
        <p:nvSpPr>
          <p:cNvPr id="1141" name="円形"/>
          <p:cNvSpPr/>
          <p:nvPr/>
        </p:nvSpPr>
        <p:spPr>
          <a:xfrm>
            <a:off x="4871512" y="9915336"/>
            <a:ext cx="1286248" cy="1286248"/>
          </a:xfrm>
          <a:prstGeom prst="ellipse">
            <a:avLst/>
          </a:prstGeom>
          <a:ln w="355600">
            <a:solidFill>
              <a:srgbClr val="C82506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142" name="F4"/>
          <p:cNvSpPr txBox="1"/>
          <p:nvPr/>
        </p:nvSpPr>
        <p:spPr>
          <a:xfrm>
            <a:off x="5056807" y="8670349"/>
            <a:ext cx="1409403" cy="9269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>
            <a:lvl1pPr algn="l" defTabSz="821531">
              <a:defRPr sz="56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F4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4" name="10 CLS:X=15"/>
          <p:cNvSpPr txBox="1"/>
          <p:nvPr/>
        </p:nvSpPr>
        <p:spPr>
          <a:xfrm>
            <a:off x="3597175" y="4246562"/>
            <a:ext cx="17189650" cy="1222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 defTabSz="821531">
              <a:defRPr sz="84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10 CLS:X=15</a:t>
            </a:r>
          </a:p>
        </p:txBody>
      </p:sp>
      <p:sp>
        <p:nvSpPr>
          <p:cNvPr id="1145" name="First, clear screen"/>
          <p:cNvSpPr/>
          <p:nvPr/>
        </p:nvSpPr>
        <p:spPr>
          <a:xfrm>
            <a:off x="12305109" y="10247839"/>
            <a:ext cx="9314317" cy="5051693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rgbClr val="70BF41"/>
          </a:solid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defTabSz="821531">
              <a:defRPr sz="6200">
                <a:solidFill>
                  <a:srgbClr val="FFFFFF"/>
                </a:solidFill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First, clear screen</a:t>
            </a:r>
          </a:p>
        </p:txBody>
      </p:sp>
      <p:grpSp>
        <p:nvGrpSpPr>
          <p:cNvPr id="1149" name="グループ"/>
          <p:cNvGrpSpPr/>
          <p:nvPr/>
        </p:nvGrpSpPr>
        <p:grpSpPr>
          <a:xfrm>
            <a:off x="15847023" y="4149624"/>
            <a:ext cx="1253924" cy="1303160"/>
            <a:chOff x="0" y="0"/>
            <a:chExt cx="1253923" cy="1303158"/>
          </a:xfrm>
        </p:grpSpPr>
        <p:sp>
          <p:nvSpPr>
            <p:cNvPr id="1146" name="四角形"/>
            <p:cNvSpPr/>
            <p:nvPr/>
          </p:nvSpPr>
          <p:spPr>
            <a:xfrm>
              <a:off x="0" y="0"/>
              <a:ext cx="1253924" cy="1303159"/>
            </a:xfrm>
            <a:prstGeom prst="rect">
              <a:avLst/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147" name="線"/>
            <p:cNvSpPr/>
            <p:nvPr/>
          </p:nvSpPr>
          <p:spPr>
            <a:xfrm flipH="1" flipV="1">
              <a:off x="178309" y="880026"/>
              <a:ext cx="776006" cy="1"/>
            </a:xfrm>
            <a:prstGeom prst="line">
              <a:avLst/>
            </a:prstGeom>
            <a:noFill/>
            <a:ln w="1016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148" name="線"/>
            <p:cNvSpPr/>
            <p:nvPr/>
          </p:nvSpPr>
          <p:spPr>
            <a:xfrm flipH="1">
              <a:off x="916974" y="353699"/>
              <a:ext cx="4099" cy="575966"/>
            </a:xfrm>
            <a:prstGeom prst="line">
              <a:avLst/>
            </a:prstGeom>
            <a:noFill/>
            <a:ln w="1016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sp>
        <p:nvSpPr>
          <p:cNvPr id="1150" name="矢印"/>
          <p:cNvSpPr/>
          <p:nvPr/>
        </p:nvSpPr>
        <p:spPr>
          <a:xfrm rot="16200000">
            <a:off x="12214302" y="5625563"/>
            <a:ext cx="1027938" cy="797999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2"/>
          </a:blip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</a:p>
        </p:txBody>
      </p:sp>
      <p:pic>
        <p:nvPicPr>
          <p:cNvPr id="1151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2945109" y="10059934"/>
            <a:ext cx="8642610" cy="3638207"/>
          </a:xfrm>
          <a:prstGeom prst="rect">
            <a:avLst/>
          </a:prstGeom>
          <a:ln w="12700">
            <a:miter lim="400000"/>
          </a:ln>
        </p:spPr>
      </p:pic>
      <p:sp>
        <p:nvSpPr>
          <p:cNvPr id="1152" name="円形"/>
          <p:cNvSpPr/>
          <p:nvPr/>
        </p:nvSpPr>
        <p:spPr>
          <a:xfrm>
            <a:off x="2984185" y="11581839"/>
            <a:ext cx="1822402" cy="1822401"/>
          </a:xfrm>
          <a:prstGeom prst="ellipse">
            <a:avLst/>
          </a:prstGeom>
          <a:ln w="355600">
            <a:solidFill>
              <a:srgbClr val="C82506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153" name="円形"/>
          <p:cNvSpPr/>
          <p:nvPr/>
        </p:nvSpPr>
        <p:spPr>
          <a:xfrm>
            <a:off x="9904558" y="10310845"/>
            <a:ext cx="1324480" cy="1324480"/>
          </a:xfrm>
          <a:prstGeom prst="ellipse">
            <a:avLst/>
          </a:prstGeom>
          <a:ln w="355600">
            <a:solidFill>
              <a:srgbClr val="C82506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154" name="Equal"/>
          <p:cNvSpPr txBox="1"/>
          <p:nvPr/>
        </p:nvSpPr>
        <p:spPr>
          <a:xfrm>
            <a:off x="10231631" y="6127090"/>
            <a:ext cx="4993279" cy="2179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>
            <a:lvl1pPr defTabSz="821531">
              <a:defRPr sz="56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Equal</a:t>
            </a:r>
          </a:p>
        </p:txBody>
      </p:sp>
      <p:sp>
        <p:nvSpPr>
          <p:cNvPr id="1155" name="="/>
          <p:cNvSpPr txBox="1"/>
          <p:nvPr/>
        </p:nvSpPr>
        <p:spPr>
          <a:xfrm>
            <a:off x="10361414" y="10761947"/>
            <a:ext cx="289075" cy="422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642937">
              <a:defRPr sz="18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=</a:t>
            </a:r>
          </a:p>
        </p:txBody>
      </p:sp>
      <p:sp>
        <p:nvSpPr>
          <p:cNvPr id="1156" name="Shift"/>
          <p:cNvSpPr txBox="1"/>
          <p:nvPr/>
        </p:nvSpPr>
        <p:spPr>
          <a:xfrm>
            <a:off x="3511409" y="12317621"/>
            <a:ext cx="612999" cy="422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642937">
              <a:defRPr sz="18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Shift</a:t>
            </a:r>
          </a:p>
        </p:txBody>
      </p:sp>
      <p:sp>
        <p:nvSpPr>
          <p:cNvPr id="1157" name="Colon…"/>
          <p:cNvSpPr txBox="1"/>
          <p:nvPr/>
        </p:nvSpPr>
        <p:spPr>
          <a:xfrm>
            <a:off x="9132698" y="958660"/>
            <a:ext cx="2868199" cy="25997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/>
          <a:p>
            <a:pPr defTabSz="624363">
              <a:defRPr sz="532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Colon</a:t>
            </a:r>
          </a:p>
          <a:p>
            <a:pPr defTabSz="624363">
              <a:defRPr sz="532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(Shift)</a:t>
            </a:r>
          </a:p>
        </p:txBody>
      </p:sp>
      <p:sp>
        <p:nvSpPr>
          <p:cNvPr id="1158" name="矢印"/>
          <p:cNvSpPr/>
          <p:nvPr/>
        </p:nvSpPr>
        <p:spPr>
          <a:xfrm flipH="1" rot="16200000">
            <a:off x="10064735" y="3400456"/>
            <a:ext cx="1004126" cy="797999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4"/>
          </a:blip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1159" name=";"/>
          <p:cNvSpPr txBox="1"/>
          <p:nvPr/>
        </p:nvSpPr>
        <p:spPr>
          <a:xfrm>
            <a:off x="9764010" y="11827557"/>
            <a:ext cx="219089" cy="422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642937">
              <a:defRPr sz="18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;</a:t>
            </a:r>
          </a:p>
        </p:txBody>
      </p:sp>
      <p:sp>
        <p:nvSpPr>
          <p:cNvPr id="1160" name="円形"/>
          <p:cNvSpPr/>
          <p:nvPr/>
        </p:nvSpPr>
        <p:spPr>
          <a:xfrm>
            <a:off x="9307154" y="11373056"/>
            <a:ext cx="1324480" cy="1324480"/>
          </a:xfrm>
          <a:prstGeom prst="ellipse">
            <a:avLst/>
          </a:prstGeom>
          <a:ln w="355600">
            <a:solidFill>
              <a:srgbClr val="C82506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2" name="RUN"/>
          <p:cNvSpPr txBox="1"/>
          <p:nvPr/>
        </p:nvSpPr>
        <p:spPr>
          <a:xfrm>
            <a:off x="3597175" y="6246812"/>
            <a:ext cx="17189650" cy="1222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 defTabSz="821531">
              <a:defRPr sz="84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RUN</a:t>
            </a:r>
          </a:p>
        </p:txBody>
      </p:sp>
      <p:pic>
        <p:nvPicPr>
          <p:cNvPr id="1163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355488" y="10940316"/>
            <a:ext cx="3008103" cy="2817449"/>
          </a:xfrm>
          <a:prstGeom prst="rect">
            <a:avLst/>
          </a:prstGeom>
          <a:ln w="12700">
            <a:miter lim="400000"/>
          </a:ln>
        </p:spPr>
      </p:pic>
      <p:sp>
        <p:nvSpPr>
          <p:cNvPr id="1164" name="I run the program numerical order"/>
          <p:cNvSpPr/>
          <p:nvPr/>
        </p:nvSpPr>
        <p:spPr>
          <a:xfrm>
            <a:off x="11233546" y="5794902"/>
            <a:ext cx="9314317" cy="5051692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rgbClr val="70BF41"/>
          </a:solid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defTabSz="821531">
              <a:defRPr sz="62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I run the program numerical order</a:t>
            </a:r>
          </a:p>
        </p:txBody>
      </p:sp>
      <p:sp>
        <p:nvSpPr>
          <p:cNvPr id="1165" name="Run the program"/>
          <p:cNvSpPr txBox="1"/>
          <p:nvPr>
            <p:ph type="title"/>
          </p:nvPr>
        </p:nvSpPr>
        <p:spPr>
          <a:xfrm>
            <a:off x="3461370" y="3673078"/>
            <a:ext cx="10567542" cy="1803332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algn="l">
              <a:defRPr sz="7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Run the program</a:t>
            </a:r>
          </a:p>
        </p:txBody>
      </p:sp>
      <p:pic>
        <p:nvPicPr>
          <p:cNvPr id="1166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2945109" y="10059934"/>
            <a:ext cx="8642610" cy="3638207"/>
          </a:xfrm>
          <a:prstGeom prst="rect">
            <a:avLst/>
          </a:prstGeom>
          <a:ln w="12700">
            <a:miter lim="400000"/>
          </a:ln>
        </p:spPr>
      </p:pic>
      <p:sp>
        <p:nvSpPr>
          <p:cNvPr id="1167" name="円形"/>
          <p:cNvSpPr/>
          <p:nvPr/>
        </p:nvSpPr>
        <p:spPr>
          <a:xfrm>
            <a:off x="5335856" y="9915336"/>
            <a:ext cx="1286248" cy="1286248"/>
          </a:xfrm>
          <a:prstGeom prst="ellipse">
            <a:avLst/>
          </a:prstGeom>
          <a:ln w="355600">
            <a:solidFill>
              <a:srgbClr val="C82506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168" name="F5"/>
          <p:cNvSpPr txBox="1"/>
          <p:nvPr/>
        </p:nvSpPr>
        <p:spPr>
          <a:xfrm>
            <a:off x="5521151" y="8670349"/>
            <a:ext cx="1409403" cy="9269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>
            <a:lvl1pPr algn="l" defTabSz="821531">
              <a:defRPr sz="56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0" name="?X"/>
          <p:cNvSpPr txBox="1"/>
          <p:nvPr/>
        </p:nvSpPr>
        <p:spPr>
          <a:xfrm>
            <a:off x="3597175" y="5207338"/>
            <a:ext cx="17189650" cy="1222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 defTabSz="821531">
              <a:defRPr sz="84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?X</a:t>
            </a:r>
          </a:p>
        </p:txBody>
      </p:sp>
      <p:sp>
        <p:nvSpPr>
          <p:cNvPr id="1171" name="What is X?"/>
          <p:cNvSpPr/>
          <p:nvPr/>
        </p:nvSpPr>
        <p:spPr>
          <a:xfrm>
            <a:off x="12305109" y="10247839"/>
            <a:ext cx="9314317" cy="5051693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rgbClr val="70BF41"/>
          </a:solid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defTabSz="821531">
              <a:defRPr sz="7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What is X?</a:t>
            </a:r>
          </a:p>
        </p:txBody>
      </p:sp>
      <p:sp>
        <p:nvSpPr>
          <p:cNvPr id="1172" name="矢印"/>
          <p:cNvSpPr/>
          <p:nvPr/>
        </p:nvSpPr>
        <p:spPr>
          <a:xfrm flipH="1" rot="16200000">
            <a:off x="3629896" y="3960266"/>
            <a:ext cx="1004126" cy="797999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2"/>
          </a:blip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1173" name="(Shift)…"/>
          <p:cNvSpPr txBox="1"/>
          <p:nvPr/>
        </p:nvSpPr>
        <p:spPr>
          <a:xfrm>
            <a:off x="2575913" y="1336566"/>
            <a:ext cx="4993279" cy="2179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/>
          <a:p>
            <a:pPr defTabSz="747593">
              <a:defRPr sz="637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(Shift)</a:t>
            </a:r>
          </a:p>
          <a:p>
            <a:pPr defTabSz="747593">
              <a:defRPr sz="637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Question</a:t>
            </a:r>
          </a:p>
        </p:txBody>
      </p:sp>
      <p:grpSp>
        <p:nvGrpSpPr>
          <p:cNvPr id="1177" name="グループ"/>
          <p:cNvGrpSpPr/>
          <p:nvPr/>
        </p:nvGrpSpPr>
        <p:grpSpPr>
          <a:xfrm>
            <a:off x="6089851" y="5166946"/>
            <a:ext cx="1253924" cy="1303159"/>
            <a:chOff x="0" y="0"/>
            <a:chExt cx="1253923" cy="1303158"/>
          </a:xfrm>
        </p:grpSpPr>
        <p:sp>
          <p:nvSpPr>
            <p:cNvPr id="1174" name="四角形"/>
            <p:cNvSpPr/>
            <p:nvPr/>
          </p:nvSpPr>
          <p:spPr>
            <a:xfrm>
              <a:off x="0" y="0"/>
              <a:ext cx="1253924" cy="1303159"/>
            </a:xfrm>
            <a:prstGeom prst="rect">
              <a:avLst/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175" name="線"/>
            <p:cNvSpPr/>
            <p:nvPr/>
          </p:nvSpPr>
          <p:spPr>
            <a:xfrm flipH="1" flipV="1">
              <a:off x="178309" y="880026"/>
              <a:ext cx="776006" cy="1"/>
            </a:xfrm>
            <a:prstGeom prst="line">
              <a:avLst/>
            </a:prstGeom>
            <a:noFill/>
            <a:ln w="1016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176" name="線"/>
            <p:cNvSpPr/>
            <p:nvPr/>
          </p:nvSpPr>
          <p:spPr>
            <a:xfrm flipH="1">
              <a:off x="916974" y="353699"/>
              <a:ext cx="4099" cy="575966"/>
            </a:xfrm>
            <a:prstGeom prst="line">
              <a:avLst/>
            </a:prstGeom>
            <a:noFill/>
            <a:ln w="1016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pic>
        <p:nvPicPr>
          <p:cNvPr id="1178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2945109" y="10059934"/>
            <a:ext cx="8642610" cy="3638207"/>
          </a:xfrm>
          <a:prstGeom prst="rect">
            <a:avLst/>
          </a:prstGeom>
          <a:ln w="12700">
            <a:miter lim="400000"/>
          </a:ln>
        </p:spPr>
      </p:pic>
      <p:sp>
        <p:nvSpPr>
          <p:cNvPr id="1179" name="円形"/>
          <p:cNvSpPr/>
          <p:nvPr/>
        </p:nvSpPr>
        <p:spPr>
          <a:xfrm>
            <a:off x="8318510" y="10290523"/>
            <a:ext cx="2661281" cy="2661280"/>
          </a:xfrm>
          <a:prstGeom prst="ellipse">
            <a:avLst/>
          </a:prstGeom>
          <a:ln w="355600">
            <a:solidFill>
              <a:srgbClr val="C82506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180" name="Symbols"/>
          <p:cNvSpPr txBox="1"/>
          <p:nvPr/>
        </p:nvSpPr>
        <p:spPr>
          <a:xfrm>
            <a:off x="8139917" y="8670349"/>
            <a:ext cx="3018468" cy="9269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>
            <a:lvl1pPr algn="l" defTabSz="714732">
              <a:defRPr sz="4872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Symbols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2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94065" y="9403450"/>
            <a:ext cx="5108218" cy="4784458"/>
          </a:xfrm>
          <a:prstGeom prst="rect">
            <a:avLst/>
          </a:prstGeom>
          <a:ln w="12700">
            <a:miter lim="400000"/>
          </a:ln>
        </p:spPr>
      </p:pic>
      <p:sp>
        <p:nvSpPr>
          <p:cNvPr id="1183" name="memory  by computer"/>
          <p:cNvSpPr txBox="1"/>
          <p:nvPr/>
        </p:nvSpPr>
        <p:spPr>
          <a:xfrm>
            <a:off x="3233849" y="196453"/>
            <a:ext cx="17916301" cy="30360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>
            <a:lvl1pPr defTabSz="788669">
              <a:defRPr sz="10752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memory  by computer</a:t>
            </a:r>
          </a:p>
        </p:txBody>
      </p:sp>
      <p:sp>
        <p:nvSpPr>
          <p:cNvPr id="1184" name="吹き出し"/>
          <p:cNvSpPr/>
          <p:nvPr/>
        </p:nvSpPr>
        <p:spPr>
          <a:xfrm>
            <a:off x="8548101" y="3123119"/>
            <a:ext cx="21514198" cy="121912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6144" y="0"/>
                </a:moveTo>
                <a:cubicBezTo>
                  <a:pt x="5079" y="0"/>
                  <a:pt x="4216" y="1523"/>
                  <a:pt x="4216" y="3402"/>
                </a:cubicBezTo>
                <a:lnTo>
                  <a:pt x="4216" y="13221"/>
                </a:lnTo>
                <a:lnTo>
                  <a:pt x="0" y="15984"/>
                </a:lnTo>
                <a:lnTo>
                  <a:pt x="4216" y="15298"/>
                </a:lnTo>
                <a:lnTo>
                  <a:pt x="4216" y="18198"/>
                </a:lnTo>
                <a:cubicBezTo>
                  <a:pt x="4216" y="20077"/>
                  <a:pt x="5079" y="21600"/>
                  <a:pt x="6144" y="21600"/>
                </a:cubicBezTo>
                <a:lnTo>
                  <a:pt x="19672" y="21600"/>
                </a:lnTo>
                <a:cubicBezTo>
                  <a:pt x="20737" y="21600"/>
                  <a:pt x="21600" y="20077"/>
                  <a:pt x="21600" y="18198"/>
                </a:cubicBezTo>
                <a:lnTo>
                  <a:pt x="21600" y="3402"/>
                </a:lnTo>
                <a:cubicBezTo>
                  <a:pt x="21600" y="1523"/>
                  <a:pt x="20737" y="0"/>
                  <a:pt x="19672" y="0"/>
                </a:cubicBezTo>
                <a:lnTo>
                  <a:pt x="6144" y="0"/>
                </a:lnTo>
                <a:close/>
              </a:path>
            </a:pathLst>
          </a:custGeom>
          <a:solidFill>
            <a:srgbClr val="DCDEE0"/>
          </a:solid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</a:p>
        </p:txBody>
      </p:sp>
      <p:pic>
        <p:nvPicPr>
          <p:cNvPr id="1185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35030" y="4362906"/>
            <a:ext cx="5108218" cy="11836112"/>
          </a:xfrm>
          <a:prstGeom prst="rect">
            <a:avLst/>
          </a:prstGeom>
          <a:ln w="12700">
            <a:miter lim="400000"/>
          </a:ln>
        </p:spPr>
      </p:pic>
      <p:sp>
        <p:nvSpPr>
          <p:cNvPr id="1186" name="4…"/>
          <p:cNvSpPr txBox="1"/>
          <p:nvPr/>
        </p:nvSpPr>
        <p:spPr>
          <a:xfrm>
            <a:off x="21072533" y="4701810"/>
            <a:ext cx="1374776" cy="10506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r" defTabSz="821531">
              <a:defRPr sz="48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4</a:t>
            </a:r>
          </a:p>
          <a:p>
            <a:pPr algn="r" defTabSz="821531">
              <a:defRPr sz="48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32</a:t>
            </a:r>
          </a:p>
          <a:p>
            <a:pPr algn="r" defTabSz="821531">
              <a:defRPr sz="48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9</a:t>
            </a:r>
          </a:p>
          <a:p>
            <a:pPr algn="r" defTabSz="821531">
              <a:defRPr sz="48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4</a:t>
            </a:r>
          </a:p>
          <a:p>
            <a:pPr algn="r" defTabSz="821531">
              <a:defRPr sz="48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16</a:t>
            </a:r>
          </a:p>
          <a:p>
            <a:pPr algn="r" defTabSz="821531">
              <a:defRPr sz="48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2</a:t>
            </a:r>
          </a:p>
          <a:p>
            <a:pPr algn="r" defTabSz="821531">
              <a:defRPr sz="48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0</a:t>
            </a:r>
          </a:p>
          <a:p>
            <a:pPr algn="r" defTabSz="821531">
              <a:defRPr sz="48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0</a:t>
            </a:r>
          </a:p>
          <a:p>
            <a:pPr algn="r" defTabSz="821531">
              <a:defRPr sz="48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0</a:t>
            </a:r>
          </a:p>
          <a:p>
            <a:pPr algn="r" defTabSz="821531">
              <a:defRPr sz="48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0</a:t>
            </a:r>
          </a:p>
          <a:p>
            <a:pPr algn="r" defTabSz="821531">
              <a:defRPr sz="48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0</a:t>
            </a:r>
          </a:p>
          <a:p>
            <a:pPr algn="r" defTabSz="821531">
              <a:defRPr sz="48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0</a:t>
            </a:r>
          </a:p>
          <a:p>
            <a:pPr algn="r" defTabSz="821531">
              <a:defRPr sz="48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0</a:t>
            </a:r>
          </a:p>
          <a:p>
            <a:pPr algn="r" defTabSz="821531">
              <a:defRPr sz="48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0</a:t>
            </a:r>
          </a:p>
          <a:p>
            <a:pPr algn="r" defTabSz="821531">
              <a:defRPr sz="48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0</a:t>
            </a:r>
          </a:p>
          <a:p>
            <a:pPr algn="r" defTabSz="821531">
              <a:defRPr sz="48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0</a:t>
            </a:r>
          </a:p>
        </p:txBody>
      </p:sp>
      <p:sp>
        <p:nvSpPr>
          <p:cNvPr id="1187" name="0…"/>
          <p:cNvSpPr txBox="1"/>
          <p:nvPr/>
        </p:nvSpPr>
        <p:spPr>
          <a:xfrm>
            <a:off x="14070739" y="4737529"/>
            <a:ext cx="1374776" cy="10506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r" defTabSz="821531">
              <a:defRPr sz="48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0</a:t>
            </a:r>
          </a:p>
          <a:p>
            <a:pPr algn="r" defTabSz="821531">
              <a:defRPr sz="48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</a:t>
            </a:r>
          </a:p>
          <a:p>
            <a:pPr algn="r" defTabSz="821531">
              <a:defRPr sz="48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2</a:t>
            </a:r>
          </a:p>
          <a:p>
            <a:pPr algn="r" defTabSz="821531">
              <a:defRPr sz="48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</a:t>
            </a:r>
          </a:p>
          <a:p>
            <a:pPr algn="r" defTabSz="821531">
              <a:defRPr sz="48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4</a:t>
            </a:r>
          </a:p>
          <a:p>
            <a:pPr algn="r" defTabSz="821531">
              <a:defRPr sz="48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5</a:t>
            </a:r>
          </a:p>
          <a:p>
            <a:pPr algn="r" defTabSz="821531">
              <a:defRPr sz="48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6</a:t>
            </a:r>
          </a:p>
          <a:p>
            <a:pPr algn="r" defTabSz="821531">
              <a:defRPr sz="48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7</a:t>
            </a:r>
          </a:p>
          <a:p>
            <a:pPr algn="r" defTabSz="821531">
              <a:defRPr sz="48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8</a:t>
            </a:r>
          </a:p>
          <a:p>
            <a:pPr algn="r" defTabSz="821531">
              <a:defRPr sz="48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9</a:t>
            </a:r>
          </a:p>
          <a:p>
            <a:pPr algn="r" defTabSz="821531">
              <a:defRPr sz="48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10</a:t>
            </a:r>
          </a:p>
          <a:p>
            <a:pPr algn="r" defTabSz="821531">
              <a:defRPr sz="48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11</a:t>
            </a:r>
          </a:p>
          <a:p>
            <a:pPr algn="r" defTabSz="821531">
              <a:defRPr sz="48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12</a:t>
            </a:r>
          </a:p>
          <a:p>
            <a:pPr algn="r" defTabSz="821531">
              <a:defRPr sz="48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13</a:t>
            </a:r>
          </a:p>
          <a:p>
            <a:pPr algn="r" defTabSz="821531">
              <a:defRPr sz="48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14</a:t>
            </a:r>
          </a:p>
          <a:p>
            <a:pPr algn="r" defTabSz="821531">
              <a:defRPr sz="48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</p:txBody>
      </p:sp>
      <p:sp>
        <p:nvSpPr>
          <p:cNvPr id="1188" name="Address"/>
          <p:cNvSpPr txBox="1"/>
          <p:nvPr/>
        </p:nvSpPr>
        <p:spPr>
          <a:xfrm>
            <a:off x="13544132" y="3474885"/>
            <a:ext cx="2780666" cy="777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</a:defRPr>
            </a:lvl1pPr>
          </a:lstStyle>
          <a:p>
            <a:pPr/>
            <a:r>
              <a:t>Address</a:t>
            </a:r>
          </a:p>
        </p:txBody>
      </p:sp>
      <p:sp>
        <p:nvSpPr>
          <p:cNvPr id="1189" name="Member"/>
          <p:cNvSpPr txBox="1"/>
          <p:nvPr/>
        </p:nvSpPr>
        <p:spPr>
          <a:xfrm>
            <a:off x="20487381" y="3474885"/>
            <a:ext cx="2776856" cy="777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</a:defRPr>
            </a:lvl1pPr>
          </a:lstStyle>
          <a:p>
            <a:pPr/>
            <a:r>
              <a:t>Member</a:t>
            </a:r>
          </a:p>
        </p:txBody>
      </p:sp>
      <p:sp>
        <p:nvSpPr>
          <p:cNvPr id="1190" name="Computer memorise…"/>
          <p:cNvSpPr txBox="1"/>
          <p:nvPr/>
        </p:nvSpPr>
        <p:spPr>
          <a:xfrm>
            <a:off x="1321374" y="3271285"/>
            <a:ext cx="10253600" cy="6619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defTabSz="821531">
              <a:defRPr sz="60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Computer memorise</a:t>
            </a:r>
          </a:p>
          <a:p>
            <a:pPr defTabSz="821531">
              <a:defRPr sz="60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by exists or not.</a:t>
            </a:r>
          </a:p>
          <a:p>
            <a:pPr defTabSz="821531">
              <a:defRPr sz="60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Each one called 1 bit.</a:t>
            </a:r>
          </a:p>
          <a:p>
            <a:pPr defTabSz="821531">
              <a:defRPr sz="60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</a:p>
          <a:p>
            <a:pPr defTabSz="821531">
              <a:defRPr sz="60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I have</a:t>
            </a:r>
          </a:p>
          <a:p>
            <a:pPr defTabSz="821531">
              <a:defRPr sz="60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32768bit memory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LIST"/>
          <p:cNvSpPr txBox="1"/>
          <p:nvPr/>
        </p:nvSpPr>
        <p:spPr>
          <a:xfrm>
            <a:off x="3597175" y="6246812"/>
            <a:ext cx="17189650" cy="1222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 defTabSz="821531">
              <a:defRPr sz="84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LIST</a:t>
            </a:r>
          </a:p>
        </p:txBody>
      </p:sp>
      <p:pic>
        <p:nvPicPr>
          <p:cNvPr id="1193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355488" y="10940316"/>
            <a:ext cx="3008103" cy="2817449"/>
          </a:xfrm>
          <a:prstGeom prst="rect">
            <a:avLst/>
          </a:prstGeom>
          <a:ln w="12700">
            <a:miter lim="400000"/>
          </a:ln>
        </p:spPr>
      </p:pic>
      <p:sp>
        <p:nvSpPr>
          <p:cNvPr id="1194" name="I remembered it"/>
          <p:cNvSpPr/>
          <p:nvPr/>
        </p:nvSpPr>
        <p:spPr>
          <a:xfrm>
            <a:off x="11233546" y="5794902"/>
            <a:ext cx="9314317" cy="5051692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rgbClr val="70BF41"/>
          </a:solid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defTabSz="821531">
              <a:defRPr sz="7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I remembered it</a:t>
            </a:r>
          </a:p>
        </p:txBody>
      </p:sp>
      <p:sp>
        <p:nvSpPr>
          <p:cNvPr id="1195" name="Show me list of program"/>
          <p:cNvSpPr txBox="1"/>
          <p:nvPr>
            <p:ph type="title"/>
          </p:nvPr>
        </p:nvSpPr>
        <p:spPr>
          <a:xfrm>
            <a:off x="3461370" y="3673078"/>
            <a:ext cx="10567542" cy="1803332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640794">
              <a:defRPr sz="546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Show me list of program</a:t>
            </a:r>
          </a:p>
        </p:txBody>
      </p:sp>
      <p:pic>
        <p:nvPicPr>
          <p:cNvPr id="1196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2945109" y="10059934"/>
            <a:ext cx="8642610" cy="3638207"/>
          </a:xfrm>
          <a:prstGeom prst="rect">
            <a:avLst/>
          </a:prstGeom>
          <a:ln w="12700">
            <a:miter lim="400000"/>
          </a:ln>
        </p:spPr>
      </p:pic>
      <p:sp>
        <p:nvSpPr>
          <p:cNvPr id="1197" name="円形"/>
          <p:cNvSpPr/>
          <p:nvPr/>
        </p:nvSpPr>
        <p:spPr>
          <a:xfrm>
            <a:off x="4871512" y="9915336"/>
            <a:ext cx="1286248" cy="1286248"/>
          </a:xfrm>
          <a:prstGeom prst="ellipse">
            <a:avLst/>
          </a:prstGeom>
          <a:ln w="355600">
            <a:solidFill>
              <a:srgbClr val="C82506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198" name="F4"/>
          <p:cNvSpPr txBox="1"/>
          <p:nvPr/>
        </p:nvSpPr>
        <p:spPr>
          <a:xfrm>
            <a:off x="5056807" y="8670349"/>
            <a:ext cx="1409403" cy="9269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>
            <a:lvl1pPr algn="l" defTabSz="821531">
              <a:defRPr sz="56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F4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20 LC X,5:?”c”"/>
          <p:cNvSpPr txBox="1"/>
          <p:nvPr/>
        </p:nvSpPr>
        <p:spPr>
          <a:xfrm>
            <a:off x="3597175" y="5207338"/>
            <a:ext cx="17189650" cy="1222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 defTabSz="821531">
              <a:defRPr sz="84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20 LC X,5:?”</a:t>
            </a:r>
            <a:r>
              <a:rPr>
                <a:latin typeface="IchigoJam-GRAPH Regular"/>
                <a:ea typeface="IchigoJam-GRAPH Regular"/>
                <a:cs typeface="IchigoJam-GRAPH Regular"/>
                <a:sym typeface="IchigoJam-GRAPH Regular"/>
              </a:rPr>
              <a:t>c</a:t>
            </a:r>
            <a:r>
              <a:t>”</a:t>
            </a:r>
          </a:p>
        </p:txBody>
      </p:sp>
      <p:sp>
        <p:nvSpPr>
          <p:cNvPr id="1201" name="My character"/>
          <p:cNvSpPr/>
          <p:nvPr/>
        </p:nvSpPr>
        <p:spPr>
          <a:xfrm>
            <a:off x="12305109" y="10247839"/>
            <a:ext cx="9314317" cy="5051693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rgbClr val="70BF41"/>
          </a:solid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defTabSz="821531">
              <a:defRPr sz="7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My character</a:t>
            </a:r>
          </a:p>
        </p:txBody>
      </p:sp>
      <p:sp>
        <p:nvSpPr>
          <p:cNvPr id="1202" name="Alt+C…"/>
          <p:cNvSpPr txBox="1"/>
          <p:nvPr/>
        </p:nvSpPr>
        <p:spPr>
          <a:xfrm>
            <a:off x="15750179" y="7666970"/>
            <a:ext cx="4993279" cy="2179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/>
          <a:p>
            <a:pPr defTabSz="821531">
              <a:defRPr sz="55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Alt+C</a:t>
            </a:r>
          </a:p>
          <a:p>
            <a:pPr defTabSz="821531">
              <a:defRPr sz="55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Cat</a:t>
            </a:r>
          </a:p>
        </p:txBody>
      </p:sp>
      <p:sp>
        <p:nvSpPr>
          <p:cNvPr id="1203" name="Double quote…"/>
          <p:cNvSpPr txBox="1"/>
          <p:nvPr/>
        </p:nvSpPr>
        <p:spPr>
          <a:xfrm>
            <a:off x="14577414" y="2260908"/>
            <a:ext cx="4993279" cy="1485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/>
          <a:p>
            <a:pPr defTabSz="772239">
              <a:defRPr sz="423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Double quote</a:t>
            </a:r>
          </a:p>
          <a:p>
            <a:pPr defTabSz="772239">
              <a:defRPr sz="423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(Shift)</a:t>
            </a:r>
          </a:p>
        </p:txBody>
      </p:sp>
      <p:sp>
        <p:nvSpPr>
          <p:cNvPr id="1204" name="矢印"/>
          <p:cNvSpPr/>
          <p:nvPr/>
        </p:nvSpPr>
        <p:spPr>
          <a:xfrm rot="16200000">
            <a:off x="16571990" y="6598245"/>
            <a:ext cx="1004125" cy="797999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2"/>
          </a:blip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1205" name="矢印"/>
          <p:cNvSpPr/>
          <p:nvPr/>
        </p:nvSpPr>
        <p:spPr>
          <a:xfrm flipH="1" rot="16200000">
            <a:off x="15321833" y="4014589"/>
            <a:ext cx="1004126" cy="797999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3"/>
          </a:blip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1206" name="矢印"/>
          <p:cNvSpPr/>
          <p:nvPr/>
        </p:nvSpPr>
        <p:spPr>
          <a:xfrm flipH="1" rot="16200000">
            <a:off x="17476865" y="4014589"/>
            <a:ext cx="1004125" cy="797999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4"/>
          </a:blip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1207" name="矢印"/>
          <p:cNvSpPr/>
          <p:nvPr/>
        </p:nvSpPr>
        <p:spPr>
          <a:xfrm rot="16200000">
            <a:off x="14393146" y="6598245"/>
            <a:ext cx="1004126" cy="797999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5"/>
          </a:blip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1208" name="Question…"/>
          <p:cNvSpPr txBox="1"/>
          <p:nvPr/>
        </p:nvSpPr>
        <p:spPr>
          <a:xfrm>
            <a:off x="11719913" y="7666970"/>
            <a:ext cx="4993279" cy="2179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/>
          <a:p>
            <a:pPr defTabSz="821531">
              <a:defRPr sz="55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Question</a:t>
            </a:r>
          </a:p>
          <a:p>
            <a:pPr defTabSz="821531">
              <a:defRPr sz="55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(Shift)</a:t>
            </a:r>
          </a:p>
        </p:txBody>
      </p:sp>
      <p:sp>
        <p:nvSpPr>
          <p:cNvPr id="1209" name="Conma…"/>
          <p:cNvSpPr txBox="1"/>
          <p:nvPr/>
        </p:nvSpPr>
        <p:spPr>
          <a:xfrm>
            <a:off x="9993550" y="1668043"/>
            <a:ext cx="2013740" cy="25997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/>
          <a:p>
            <a:pPr algn="r" defTabSz="821531">
              <a:defRPr sz="35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Conma</a:t>
            </a:r>
          </a:p>
          <a:p>
            <a:pPr algn="r" defTabSz="821531">
              <a:defRPr sz="35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(&lt;)</a:t>
            </a:r>
          </a:p>
        </p:txBody>
      </p:sp>
      <p:sp>
        <p:nvSpPr>
          <p:cNvPr id="1210" name="矢印"/>
          <p:cNvSpPr/>
          <p:nvPr/>
        </p:nvSpPr>
        <p:spPr>
          <a:xfrm flipH="1" rot="16200000">
            <a:off x="11095115" y="4062214"/>
            <a:ext cx="1004125" cy="797999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6"/>
          </a:blip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</a:p>
        </p:txBody>
      </p:sp>
      <p:grpSp>
        <p:nvGrpSpPr>
          <p:cNvPr id="1214" name="グループ"/>
          <p:cNvGrpSpPr/>
          <p:nvPr/>
        </p:nvGrpSpPr>
        <p:grpSpPr>
          <a:xfrm>
            <a:off x="18710476" y="5238383"/>
            <a:ext cx="1253924" cy="1303160"/>
            <a:chOff x="0" y="0"/>
            <a:chExt cx="1253923" cy="1303158"/>
          </a:xfrm>
        </p:grpSpPr>
        <p:sp>
          <p:nvSpPr>
            <p:cNvPr id="1211" name="四角形"/>
            <p:cNvSpPr/>
            <p:nvPr/>
          </p:nvSpPr>
          <p:spPr>
            <a:xfrm>
              <a:off x="0" y="0"/>
              <a:ext cx="1253924" cy="1303159"/>
            </a:xfrm>
            <a:prstGeom prst="rect">
              <a:avLst/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212" name="線"/>
            <p:cNvSpPr/>
            <p:nvPr/>
          </p:nvSpPr>
          <p:spPr>
            <a:xfrm flipH="1" flipV="1">
              <a:off x="178309" y="880026"/>
              <a:ext cx="776006" cy="1"/>
            </a:xfrm>
            <a:prstGeom prst="line">
              <a:avLst/>
            </a:prstGeom>
            <a:noFill/>
            <a:ln w="1016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213" name="線"/>
            <p:cNvSpPr/>
            <p:nvPr/>
          </p:nvSpPr>
          <p:spPr>
            <a:xfrm flipH="1">
              <a:off x="916974" y="353699"/>
              <a:ext cx="4099" cy="575966"/>
            </a:xfrm>
            <a:prstGeom prst="line">
              <a:avLst/>
            </a:prstGeom>
            <a:noFill/>
            <a:ln w="1016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pic>
        <p:nvPicPr>
          <p:cNvPr id="1215" name="pasted-image.png" descr="pasted-image.png"/>
          <p:cNvPicPr>
            <a:picLocks noChangeAspect="1"/>
          </p:cNvPicPr>
          <p:nvPr/>
        </p:nvPicPr>
        <p:blipFill>
          <a:blip r:embed="rId7">
            <a:extLst/>
          </a:blip>
          <a:srcRect l="0" t="0" r="1643" b="0"/>
          <a:stretch>
            <a:fillRect/>
          </a:stretch>
        </p:blipFill>
        <p:spPr>
          <a:xfrm>
            <a:off x="2945109" y="10059934"/>
            <a:ext cx="8642610" cy="3638207"/>
          </a:xfrm>
          <a:prstGeom prst="rect">
            <a:avLst/>
          </a:prstGeom>
          <a:ln w="12700">
            <a:miter lim="400000"/>
          </a:ln>
        </p:spPr>
      </p:pic>
      <p:sp>
        <p:nvSpPr>
          <p:cNvPr id="1216" name="円形"/>
          <p:cNvSpPr/>
          <p:nvPr/>
        </p:nvSpPr>
        <p:spPr>
          <a:xfrm>
            <a:off x="4871512" y="9915336"/>
            <a:ext cx="1286248" cy="1286248"/>
          </a:xfrm>
          <a:prstGeom prst="ellipse">
            <a:avLst/>
          </a:prstGeom>
          <a:ln w="355600">
            <a:solidFill>
              <a:srgbClr val="C82506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217" name="F5"/>
          <p:cNvSpPr txBox="1"/>
          <p:nvPr/>
        </p:nvSpPr>
        <p:spPr>
          <a:xfrm>
            <a:off x="5056807" y="8670349"/>
            <a:ext cx="1409403" cy="9269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>
            <a:lvl1pPr algn="l" defTabSz="821531">
              <a:defRPr sz="56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F5</a:t>
            </a:r>
          </a:p>
        </p:txBody>
      </p:sp>
      <p:sp>
        <p:nvSpPr>
          <p:cNvPr id="1218" name="Colon…"/>
          <p:cNvSpPr txBox="1"/>
          <p:nvPr/>
        </p:nvSpPr>
        <p:spPr>
          <a:xfrm>
            <a:off x="12644135" y="1668043"/>
            <a:ext cx="2013740" cy="25997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/>
          <a:p>
            <a:pPr defTabSz="821531">
              <a:defRPr sz="42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Colon</a:t>
            </a:r>
          </a:p>
          <a:p>
            <a:pPr defTabSz="821531">
              <a:defRPr sz="34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(Shift)</a:t>
            </a:r>
          </a:p>
        </p:txBody>
      </p:sp>
      <p:sp>
        <p:nvSpPr>
          <p:cNvPr id="1219" name="矢印"/>
          <p:cNvSpPr/>
          <p:nvPr/>
        </p:nvSpPr>
        <p:spPr>
          <a:xfrm flipH="1" rot="16200000">
            <a:off x="13238240" y="4062214"/>
            <a:ext cx="1004125" cy="797999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8"/>
          </a:blip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1220" name="円形"/>
          <p:cNvSpPr/>
          <p:nvPr/>
        </p:nvSpPr>
        <p:spPr>
          <a:xfrm>
            <a:off x="8318510" y="10290523"/>
            <a:ext cx="2661281" cy="2661280"/>
          </a:xfrm>
          <a:prstGeom prst="ellipse">
            <a:avLst/>
          </a:prstGeom>
          <a:ln w="355600">
            <a:solidFill>
              <a:srgbClr val="C82506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221" name="Symbols"/>
          <p:cNvSpPr txBox="1"/>
          <p:nvPr/>
        </p:nvSpPr>
        <p:spPr>
          <a:xfrm>
            <a:off x="8139917" y="8670349"/>
            <a:ext cx="3018468" cy="9269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>
            <a:lvl1pPr algn="l" defTabSz="714732">
              <a:defRPr sz="4872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Symbols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3" name="てきキャラ"/>
          <p:cNvSpPr/>
          <p:nvPr/>
        </p:nvSpPr>
        <p:spPr>
          <a:xfrm>
            <a:off x="12305109" y="10247839"/>
            <a:ext cx="9314317" cy="5051693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rgbClr val="70BF41"/>
          </a:solid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defTabSz="821531">
              <a:defRPr sz="7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てきキャラ</a:t>
            </a:r>
          </a:p>
        </p:txBody>
      </p:sp>
      <p:sp>
        <p:nvSpPr>
          <p:cNvPr id="1224" name="30 LC RND(32),23:?”*”"/>
          <p:cNvSpPr txBox="1"/>
          <p:nvPr/>
        </p:nvSpPr>
        <p:spPr>
          <a:xfrm>
            <a:off x="3249057" y="4702174"/>
            <a:ext cx="17885886" cy="930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 defTabSz="821531">
              <a:defRPr sz="62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30 LC RND(32),23:?”*”</a:t>
            </a:r>
          </a:p>
        </p:txBody>
      </p:sp>
      <p:sp>
        <p:nvSpPr>
          <p:cNvPr id="1225" name="Bracket…"/>
          <p:cNvSpPr txBox="1"/>
          <p:nvPr/>
        </p:nvSpPr>
        <p:spPr>
          <a:xfrm>
            <a:off x="8197849" y="1105188"/>
            <a:ext cx="3274407" cy="25997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/>
          <a:p>
            <a:pPr defTabSz="640794">
              <a:defRPr sz="546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Bracket</a:t>
            </a:r>
          </a:p>
          <a:p>
            <a:pPr defTabSz="640794">
              <a:defRPr sz="546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Shift+9</a:t>
            </a:r>
          </a:p>
        </p:txBody>
      </p:sp>
      <p:sp>
        <p:nvSpPr>
          <p:cNvPr id="1226" name="矢印"/>
          <p:cNvSpPr/>
          <p:nvPr/>
        </p:nvSpPr>
        <p:spPr>
          <a:xfrm flipH="1" rot="16200000">
            <a:off x="10475990" y="3597870"/>
            <a:ext cx="1004125" cy="797999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2"/>
          </a:blip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1227" name="Bracket…"/>
          <p:cNvSpPr txBox="1"/>
          <p:nvPr/>
        </p:nvSpPr>
        <p:spPr>
          <a:xfrm>
            <a:off x="12936047" y="1105188"/>
            <a:ext cx="3274407" cy="25997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>
            <a:lvl1pPr defTabSz="591502">
              <a:defRPr sz="504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  <a:lvl2pPr indent="164592" defTabSz="591502">
              <a:defRPr sz="504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2pPr>
          </a:lstStyle>
          <a:p>
            <a:pPr/>
            <a:r>
              <a:t>Bracket</a:t>
            </a:r>
          </a:p>
          <a:p>
            <a:pPr lvl="1"/>
            <a:r>
              <a:t>Shift+0</a:t>
            </a:r>
          </a:p>
        </p:txBody>
      </p:sp>
      <p:sp>
        <p:nvSpPr>
          <p:cNvPr id="1228" name="矢印"/>
          <p:cNvSpPr/>
          <p:nvPr/>
        </p:nvSpPr>
        <p:spPr>
          <a:xfrm flipH="1" rot="16200000">
            <a:off x="12832937" y="3514526"/>
            <a:ext cx="1004126" cy="797999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3"/>
          </a:blip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1229" name="(&lt;)…"/>
          <p:cNvSpPr txBox="1"/>
          <p:nvPr/>
        </p:nvSpPr>
        <p:spPr>
          <a:xfrm>
            <a:off x="12717708" y="6264087"/>
            <a:ext cx="2711938" cy="25997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/>
          <a:p>
            <a:pPr defTabSz="599717">
              <a:defRPr sz="511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(&lt;)</a:t>
            </a:r>
          </a:p>
          <a:p>
            <a:pPr defTabSz="599717">
              <a:defRPr sz="511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Comma</a:t>
            </a:r>
          </a:p>
        </p:txBody>
      </p:sp>
      <p:sp>
        <p:nvSpPr>
          <p:cNvPr id="1230" name="矢印"/>
          <p:cNvSpPr/>
          <p:nvPr/>
        </p:nvSpPr>
        <p:spPr>
          <a:xfrm rot="16200000">
            <a:off x="13571615" y="5818386"/>
            <a:ext cx="1004125" cy="797999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4"/>
          </a:blip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1231" name="Shift+8…"/>
          <p:cNvSpPr txBox="1"/>
          <p:nvPr/>
        </p:nvSpPr>
        <p:spPr>
          <a:xfrm>
            <a:off x="17077818" y="6264087"/>
            <a:ext cx="3778655" cy="25997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/>
          <a:p>
            <a:pPr defTabSz="821531">
              <a:defRPr sz="44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Shift+8</a:t>
            </a:r>
          </a:p>
          <a:p>
            <a:pPr defTabSz="821531">
              <a:defRPr sz="44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Asterisk</a:t>
            </a:r>
          </a:p>
        </p:txBody>
      </p:sp>
      <p:sp>
        <p:nvSpPr>
          <p:cNvPr id="1232" name="矢印"/>
          <p:cNvSpPr/>
          <p:nvPr/>
        </p:nvSpPr>
        <p:spPr>
          <a:xfrm rot="16200000">
            <a:off x="18465083" y="5818386"/>
            <a:ext cx="1004126" cy="797999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5"/>
          </a:blip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1233" name="Double quote…"/>
          <p:cNvSpPr txBox="1"/>
          <p:nvPr/>
        </p:nvSpPr>
        <p:spPr>
          <a:xfrm>
            <a:off x="16470507" y="1333127"/>
            <a:ext cx="4993279" cy="2179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/>
          <a:p>
            <a:pPr defTabSz="821531">
              <a:defRPr sz="44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Double quote</a:t>
            </a:r>
          </a:p>
          <a:p>
            <a:pPr defTabSz="821531">
              <a:defRPr sz="44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(Shift)</a:t>
            </a:r>
          </a:p>
        </p:txBody>
      </p:sp>
      <p:sp>
        <p:nvSpPr>
          <p:cNvPr id="1234" name="矢印"/>
          <p:cNvSpPr/>
          <p:nvPr/>
        </p:nvSpPr>
        <p:spPr>
          <a:xfrm flipH="1" rot="16200000">
            <a:off x="17512583" y="3490714"/>
            <a:ext cx="1004126" cy="797999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6"/>
          </a:blip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1235" name="矢印"/>
          <p:cNvSpPr/>
          <p:nvPr/>
        </p:nvSpPr>
        <p:spPr>
          <a:xfrm flipH="1" rot="16200000">
            <a:off x="19143740" y="3514526"/>
            <a:ext cx="1004125" cy="797999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7"/>
          </a:blip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</a:p>
        </p:txBody>
      </p:sp>
      <p:grpSp>
        <p:nvGrpSpPr>
          <p:cNvPr id="1239" name="グループ"/>
          <p:cNvGrpSpPr/>
          <p:nvPr/>
        </p:nvGrpSpPr>
        <p:grpSpPr>
          <a:xfrm>
            <a:off x="20230509" y="4622889"/>
            <a:ext cx="966188" cy="1004126"/>
            <a:chOff x="0" y="0"/>
            <a:chExt cx="966187" cy="1004124"/>
          </a:xfrm>
        </p:grpSpPr>
        <p:sp>
          <p:nvSpPr>
            <p:cNvPr id="1236" name="四角形"/>
            <p:cNvSpPr/>
            <p:nvPr/>
          </p:nvSpPr>
          <p:spPr>
            <a:xfrm>
              <a:off x="0" y="0"/>
              <a:ext cx="966188" cy="1004125"/>
            </a:xfrm>
            <a:prstGeom prst="rect">
              <a:avLst/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237" name="線"/>
            <p:cNvSpPr/>
            <p:nvPr/>
          </p:nvSpPr>
          <p:spPr>
            <a:xfrm flipH="1" flipV="1">
              <a:off x="137392" y="678087"/>
              <a:ext cx="597938" cy="1"/>
            </a:xfrm>
            <a:prstGeom prst="line">
              <a:avLst/>
            </a:prstGeom>
            <a:noFill/>
            <a:ln w="1016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238" name="線"/>
            <p:cNvSpPr/>
            <p:nvPr/>
          </p:nvSpPr>
          <p:spPr>
            <a:xfrm flipH="1">
              <a:off x="706557" y="272536"/>
              <a:ext cx="3159" cy="443800"/>
            </a:xfrm>
            <a:prstGeom prst="line">
              <a:avLst/>
            </a:prstGeom>
            <a:noFill/>
            <a:ln w="1016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  <p:pic>
        <p:nvPicPr>
          <p:cNvPr id="1240" name="pasted-image.png" descr="pasted-image.png"/>
          <p:cNvPicPr>
            <a:picLocks noChangeAspect="1"/>
          </p:cNvPicPr>
          <p:nvPr/>
        </p:nvPicPr>
        <p:blipFill>
          <a:blip r:embed="rId8">
            <a:extLst/>
          </a:blip>
          <a:srcRect l="0" t="0" r="1643" b="0"/>
          <a:stretch>
            <a:fillRect/>
          </a:stretch>
        </p:blipFill>
        <p:spPr>
          <a:xfrm>
            <a:off x="2945109" y="10059934"/>
            <a:ext cx="8642610" cy="3638207"/>
          </a:xfrm>
          <a:prstGeom prst="rect">
            <a:avLst/>
          </a:prstGeom>
          <a:ln w="12700">
            <a:miter lim="400000"/>
          </a:ln>
        </p:spPr>
      </p:pic>
      <p:sp>
        <p:nvSpPr>
          <p:cNvPr id="1241" name="円形"/>
          <p:cNvSpPr/>
          <p:nvPr/>
        </p:nvSpPr>
        <p:spPr>
          <a:xfrm>
            <a:off x="4871512" y="9915336"/>
            <a:ext cx="1286248" cy="1286248"/>
          </a:xfrm>
          <a:prstGeom prst="ellipse">
            <a:avLst/>
          </a:prstGeom>
          <a:ln w="355600">
            <a:solidFill>
              <a:srgbClr val="C82506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242" name="F5"/>
          <p:cNvSpPr txBox="1"/>
          <p:nvPr/>
        </p:nvSpPr>
        <p:spPr>
          <a:xfrm>
            <a:off x="5056807" y="8670349"/>
            <a:ext cx="1409403" cy="9269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>
            <a:lvl1pPr algn="l" defTabSz="821531">
              <a:defRPr sz="56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F5</a:t>
            </a:r>
          </a:p>
        </p:txBody>
      </p:sp>
      <p:sp>
        <p:nvSpPr>
          <p:cNvPr id="1243" name="Press and hold"/>
          <p:cNvSpPr txBox="1"/>
          <p:nvPr/>
        </p:nvSpPr>
        <p:spPr>
          <a:xfrm>
            <a:off x="6402213" y="8115731"/>
            <a:ext cx="5491940" cy="20361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>
            <a:lvl1pPr defTabSz="821531">
              <a:defRPr sz="45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Press and hold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5" name="！？"/>
          <p:cNvSpPr/>
          <p:nvPr/>
        </p:nvSpPr>
        <p:spPr>
          <a:xfrm>
            <a:off x="12305109" y="10247839"/>
            <a:ext cx="9314317" cy="5051693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rgbClr val="70BF41"/>
          </a:solid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defTabSz="821531">
              <a:defRPr sz="7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！？</a:t>
            </a:r>
          </a:p>
        </p:txBody>
      </p:sp>
      <p:sp>
        <p:nvSpPr>
          <p:cNvPr id="1246" name="40 GOTO20"/>
          <p:cNvSpPr txBox="1"/>
          <p:nvPr/>
        </p:nvSpPr>
        <p:spPr>
          <a:xfrm>
            <a:off x="3249057" y="4702174"/>
            <a:ext cx="17885886" cy="930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 defTabSz="821531">
              <a:defRPr sz="62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40 GOTO20</a:t>
            </a:r>
          </a:p>
        </p:txBody>
      </p:sp>
      <p:pic>
        <p:nvPicPr>
          <p:cNvPr id="1247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2945109" y="10059934"/>
            <a:ext cx="8642610" cy="3638207"/>
          </a:xfrm>
          <a:prstGeom prst="rect">
            <a:avLst/>
          </a:prstGeom>
          <a:ln w="12700">
            <a:miter lim="400000"/>
          </a:ln>
        </p:spPr>
      </p:pic>
      <p:sp>
        <p:nvSpPr>
          <p:cNvPr id="1248" name="円形"/>
          <p:cNvSpPr/>
          <p:nvPr/>
        </p:nvSpPr>
        <p:spPr>
          <a:xfrm>
            <a:off x="4871512" y="9915336"/>
            <a:ext cx="1286248" cy="1286248"/>
          </a:xfrm>
          <a:prstGeom prst="ellipse">
            <a:avLst/>
          </a:prstGeom>
          <a:ln w="355600">
            <a:solidFill>
              <a:srgbClr val="C82506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249" name="F5"/>
          <p:cNvSpPr txBox="1"/>
          <p:nvPr/>
        </p:nvSpPr>
        <p:spPr>
          <a:xfrm>
            <a:off x="5056807" y="8670349"/>
            <a:ext cx="1409403" cy="9269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>
            <a:lvl1pPr algn="l" defTabSz="821531">
              <a:defRPr sz="56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F5</a:t>
            </a:r>
          </a:p>
        </p:txBody>
      </p:sp>
      <p:grpSp>
        <p:nvGrpSpPr>
          <p:cNvPr id="1253" name="グループ"/>
          <p:cNvGrpSpPr/>
          <p:nvPr/>
        </p:nvGrpSpPr>
        <p:grpSpPr>
          <a:xfrm>
            <a:off x="10692345" y="4826765"/>
            <a:ext cx="586624" cy="609657"/>
            <a:chOff x="0" y="0"/>
            <a:chExt cx="586622" cy="609656"/>
          </a:xfrm>
        </p:grpSpPr>
        <p:sp>
          <p:nvSpPr>
            <p:cNvPr id="1250" name="四角形"/>
            <p:cNvSpPr/>
            <p:nvPr/>
          </p:nvSpPr>
          <p:spPr>
            <a:xfrm>
              <a:off x="0" y="0"/>
              <a:ext cx="586623" cy="609657"/>
            </a:xfrm>
            <a:prstGeom prst="rect">
              <a:avLst/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251" name="線"/>
            <p:cNvSpPr/>
            <p:nvPr/>
          </p:nvSpPr>
          <p:spPr>
            <a:xfrm flipH="1">
              <a:off x="83418" y="411701"/>
              <a:ext cx="363039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252" name="線"/>
            <p:cNvSpPr/>
            <p:nvPr/>
          </p:nvSpPr>
          <p:spPr>
            <a:xfrm flipH="1">
              <a:off x="428988" y="165470"/>
              <a:ext cx="1918" cy="26945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5" name="[ESC]key"/>
          <p:cNvSpPr txBox="1"/>
          <p:nvPr/>
        </p:nvSpPr>
        <p:spPr>
          <a:xfrm>
            <a:off x="3597175" y="6246812"/>
            <a:ext cx="17189650" cy="1222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 defTabSz="821531">
              <a:defRPr sz="84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[ESC]key</a:t>
            </a:r>
          </a:p>
        </p:txBody>
      </p:sp>
      <p:pic>
        <p:nvPicPr>
          <p:cNvPr id="1256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355488" y="10940316"/>
            <a:ext cx="3008103" cy="2817449"/>
          </a:xfrm>
          <a:prstGeom prst="rect">
            <a:avLst/>
          </a:prstGeom>
          <a:ln w="12700">
            <a:miter lim="400000"/>
          </a:ln>
        </p:spPr>
      </p:pic>
      <p:sp>
        <p:nvSpPr>
          <p:cNvPr id="1257" name="ESC key to stop"/>
          <p:cNvSpPr txBox="1"/>
          <p:nvPr>
            <p:ph type="title"/>
          </p:nvPr>
        </p:nvSpPr>
        <p:spPr>
          <a:xfrm>
            <a:off x="3461370" y="3673078"/>
            <a:ext cx="10567542" cy="1803332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algn="l">
              <a:defRPr sz="7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ESC key to stop</a:t>
            </a:r>
          </a:p>
        </p:txBody>
      </p:sp>
      <p:pic>
        <p:nvPicPr>
          <p:cNvPr id="1258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rcRect l="0" t="0" r="1551" b="0"/>
          <a:stretch>
            <a:fillRect/>
          </a:stretch>
        </p:blipFill>
        <p:spPr>
          <a:xfrm>
            <a:off x="5698904" y="8455228"/>
            <a:ext cx="12409669" cy="5219100"/>
          </a:xfrm>
          <a:prstGeom prst="rect">
            <a:avLst/>
          </a:prstGeom>
          <a:ln w="12700">
            <a:miter lim="400000"/>
          </a:ln>
        </p:spPr>
      </p:pic>
      <p:sp>
        <p:nvSpPr>
          <p:cNvPr id="1259" name="円形"/>
          <p:cNvSpPr/>
          <p:nvPr/>
        </p:nvSpPr>
        <p:spPr>
          <a:xfrm>
            <a:off x="5881687" y="8400324"/>
            <a:ext cx="1446145" cy="1446145"/>
          </a:xfrm>
          <a:prstGeom prst="ellipse">
            <a:avLst/>
          </a:prstGeom>
          <a:ln w="355600">
            <a:solidFill>
              <a:srgbClr val="C82506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IchigoJam…"/>
          <p:cNvSpPr txBox="1"/>
          <p:nvPr>
            <p:ph type="title"/>
          </p:nvPr>
        </p:nvSpPr>
        <p:spPr>
          <a:xfrm>
            <a:off x="12013392" y="3382888"/>
            <a:ext cx="11428231" cy="6629754"/>
          </a:xfrm>
          <a:prstGeom prst="rect">
            <a:avLst/>
          </a:prstGeom>
        </p:spPr>
        <p:txBody>
          <a:bodyPr/>
          <a:lstStyle/>
          <a:p>
            <a:pPr defTabSz="583287">
              <a:defRPr sz="10650"/>
            </a:pPr>
            <a:r>
              <a:t>IchigoJam</a:t>
            </a:r>
          </a:p>
          <a:p>
            <a:pPr defTabSz="583287">
              <a:defRPr sz="10650"/>
            </a:pPr>
            <a:r>
              <a:t>= Strawberry Jam</a:t>
            </a:r>
          </a:p>
          <a:p>
            <a:pPr defTabSz="583287">
              <a:defRPr sz="10650"/>
            </a:pPr>
            <a:r>
              <a:t>&amp;</a:t>
            </a:r>
          </a:p>
          <a:p>
            <a:pPr defTabSz="583287">
              <a:defRPr sz="10650"/>
            </a:pPr>
            <a:r>
              <a:t>$15 PC</a:t>
            </a:r>
          </a:p>
        </p:txBody>
      </p:sp>
      <p:sp>
        <p:nvSpPr>
          <p:cNvPr id="270" name="テキスト"/>
          <p:cNvSpPr txBox="1"/>
          <p:nvPr/>
        </p:nvSpPr>
        <p:spPr>
          <a:xfrm>
            <a:off x="5689600" y="152400"/>
            <a:ext cx="127000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 sz="120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</a:p>
          <a:p>
            <a:pPr algn="l" defTabSz="457200">
              <a:defRPr sz="120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</a:p>
          <a:p>
            <a:pPr algn="l" defTabSz="457200">
              <a:defRPr sz="120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</a:p>
        </p:txBody>
      </p:sp>
      <p:pic>
        <p:nvPicPr>
          <p:cNvPr id="271" name="ペーストされたムービー.png" descr="ペーストされたムービー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61741" y="2111649"/>
            <a:ext cx="9559981" cy="95599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LIST"/>
          <p:cNvSpPr txBox="1"/>
          <p:nvPr/>
        </p:nvSpPr>
        <p:spPr>
          <a:xfrm>
            <a:off x="3597175" y="6246812"/>
            <a:ext cx="17189650" cy="1222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 defTabSz="821531">
              <a:defRPr sz="84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LIST</a:t>
            </a:r>
          </a:p>
        </p:txBody>
      </p:sp>
      <p:pic>
        <p:nvPicPr>
          <p:cNvPr id="1262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355488" y="10940316"/>
            <a:ext cx="3008103" cy="2817449"/>
          </a:xfrm>
          <a:prstGeom prst="rect">
            <a:avLst/>
          </a:prstGeom>
          <a:ln w="12700">
            <a:miter lim="400000"/>
          </a:ln>
        </p:spPr>
      </p:pic>
      <p:sp>
        <p:nvSpPr>
          <p:cNvPr id="1263" name="Too fast?"/>
          <p:cNvSpPr/>
          <p:nvPr/>
        </p:nvSpPr>
        <p:spPr>
          <a:xfrm>
            <a:off x="11233546" y="5794902"/>
            <a:ext cx="9314317" cy="5051692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rgbClr val="70BF41"/>
          </a:solid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defTabSz="821531">
              <a:defRPr sz="7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Too fast?</a:t>
            </a:r>
          </a:p>
        </p:txBody>
      </p:sp>
      <p:sp>
        <p:nvSpPr>
          <p:cNvPr id="1264" name="Show me list of program"/>
          <p:cNvSpPr txBox="1"/>
          <p:nvPr>
            <p:ph type="title"/>
          </p:nvPr>
        </p:nvSpPr>
        <p:spPr>
          <a:xfrm>
            <a:off x="3461370" y="3673078"/>
            <a:ext cx="10567542" cy="1803332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640794">
              <a:defRPr sz="546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Show me list of program</a:t>
            </a:r>
          </a:p>
        </p:txBody>
      </p:sp>
      <p:pic>
        <p:nvPicPr>
          <p:cNvPr id="1265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rcRect l="0" t="0" r="1643" b="0"/>
          <a:stretch>
            <a:fillRect/>
          </a:stretch>
        </p:blipFill>
        <p:spPr>
          <a:xfrm>
            <a:off x="2945109" y="10059934"/>
            <a:ext cx="8642610" cy="3638207"/>
          </a:xfrm>
          <a:prstGeom prst="rect">
            <a:avLst/>
          </a:prstGeom>
          <a:ln w="12700">
            <a:miter lim="400000"/>
          </a:ln>
        </p:spPr>
      </p:pic>
      <p:sp>
        <p:nvSpPr>
          <p:cNvPr id="1266" name="円形"/>
          <p:cNvSpPr/>
          <p:nvPr/>
        </p:nvSpPr>
        <p:spPr>
          <a:xfrm>
            <a:off x="4871512" y="9915336"/>
            <a:ext cx="1286248" cy="1286248"/>
          </a:xfrm>
          <a:prstGeom prst="ellipse">
            <a:avLst/>
          </a:prstGeom>
          <a:ln w="355600">
            <a:solidFill>
              <a:srgbClr val="C82506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267" name="F4"/>
          <p:cNvSpPr txBox="1"/>
          <p:nvPr/>
        </p:nvSpPr>
        <p:spPr>
          <a:xfrm>
            <a:off x="5056807" y="8670349"/>
            <a:ext cx="1409403" cy="9269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>
            <a:lvl1pPr algn="l" defTabSz="821531">
              <a:defRPr sz="56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F4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35 WAIT3"/>
          <p:cNvSpPr txBox="1"/>
          <p:nvPr/>
        </p:nvSpPr>
        <p:spPr>
          <a:xfrm>
            <a:off x="3249057" y="5321299"/>
            <a:ext cx="17885886" cy="930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 defTabSz="821531">
              <a:defRPr sz="62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35 WAIT3</a:t>
            </a:r>
          </a:p>
        </p:txBody>
      </p:sp>
      <p:sp>
        <p:nvSpPr>
          <p:cNvPr id="1270" name="Modifying speed"/>
          <p:cNvSpPr/>
          <p:nvPr/>
        </p:nvSpPr>
        <p:spPr>
          <a:xfrm>
            <a:off x="12305109" y="10247839"/>
            <a:ext cx="9314317" cy="5051693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rgbClr val="70BF41"/>
          </a:solid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defTabSz="821531">
              <a:defRPr sz="7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Modifying speed</a:t>
            </a:r>
          </a:p>
        </p:txBody>
      </p:sp>
      <p:pic>
        <p:nvPicPr>
          <p:cNvPr id="1271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rcRect l="0" t="0" r="1643" b="0"/>
          <a:stretch>
            <a:fillRect/>
          </a:stretch>
        </p:blipFill>
        <p:spPr>
          <a:xfrm>
            <a:off x="2945109" y="10059934"/>
            <a:ext cx="8642610" cy="3638207"/>
          </a:xfrm>
          <a:prstGeom prst="rect">
            <a:avLst/>
          </a:prstGeom>
          <a:ln w="12700">
            <a:miter lim="400000"/>
          </a:ln>
        </p:spPr>
      </p:pic>
      <p:sp>
        <p:nvSpPr>
          <p:cNvPr id="1272" name="円形"/>
          <p:cNvSpPr/>
          <p:nvPr/>
        </p:nvSpPr>
        <p:spPr>
          <a:xfrm>
            <a:off x="4871512" y="9915336"/>
            <a:ext cx="1286248" cy="1286248"/>
          </a:xfrm>
          <a:prstGeom prst="ellipse">
            <a:avLst/>
          </a:prstGeom>
          <a:ln w="355600">
            <a:solidFill>
              <a:srgbClr val="C82506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273" name="F5"/>
          <p:cNvSpPr txBox="1"/>
          <p:nvPr/>
        </p:nvSpPr>
        <p:spPr>
          <a:xfrm>
            <a:off x="5056807" y="8670349"/>
            <a:ext cx="1409403" cy="9269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>
            <a:lvl1pPr algn="l" defTabSz="821531">
              <a:defRPr sz="56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F5</a:t>
            </a:r>
          </a:p>
        </p:txBody>
      </p:sp>
      <p:grpSp>
        <p:nvGrpSpPr>
          <p:cNvPr id="1277" name="グループ"/>
          <p:cNvGrpSpPr/>
          <p:nvPr/>
        </p:nvGrpSpPr>
        <p:grpSpPr>
          <a:xfrm>
            <a:off x="9894627" y="5410172"/>
            <a:ext cx="586624" cy="609657"/>
            <a:chOff x="0" y="0"/>
            <a:chExt cx="586622" cy="609656"/>
          </a:xfrm>
        </p:grpSpPr>
        <p:sp>
          <p:nvSpPr>
            <p:cNvPr id="1274" name="四角形"/>
            <p:cNvSpPr/>
            <p:nvPr/>
          </p:nvSpPr>
          <p:spPr>
            <a:xfrm>
              <a:off x="0" y="0"/>
              <a:ext cx="586623" cy="609657"/>
            </a:xfrm>
            <a:prstGeom prst="rect">
              <a:avLst/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275" name="線"/>
            <p:cNvSpPr/>
            <p:nvPr/>
          </p:nvSpPr>
          <p:spPr>
            <a:xfrm flipH="1">
              <a:off x="83418" y="411701"/>
              <a:ext cx="363039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276" name="線"/>
            <p:cNvSpPr/>
            <p:nvPr/>
          </p:nvSpPr>
          <p:spPr>
            <a:xfrm flipH="1">
              <a:off x="428988" y="165470"/>
              <a:ext cx="1918" cy="26945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9" name="36 X=X-BTN(28)+BTN(29)"/>
          <p:cNvSpPr txBox="1"/>
          <p:nvPr/>
        </p:nvSpPr>
        <p:spPr>
          <a:xfrm>
            <a:off x="3088323" y="5279628"/>
            <a:ext cx="17885886" cy="930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 defTabSz="821531">
              <a:defRPr sz="62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36 X=X-BTN(28)+BTN(29)</a:t>
            </a:r>
          </a:p>
        </p:txBody>
      </p:sp>
      <p:sp>
        <p:nvSpPr>
          <p:cNvPr id="1280" name="Move by cursor…"/>
          <p:cNvSpPr/>
          <p:nvPr/>
        </p:nvSpPr>
        <p:spPr>
          <a:xfrm>
            <a:off x="12305109" y="10247839"/>
            <a:ext cx="9314317" cy="5051693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rgbClr val="70BF41"/>
          </a:solid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/>
          <a:p>
            <a:pPr defTabSz="821531">
              <a:defRPr sz="7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r>
              <a:t>Move by cursor</a:t>
            </a:r>
          </a:p>
          <a:p>
            <a:pPr defTabSz="821531">
              <a:defRPr sz="7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  <a:r>
              <a:t>left: 28 right: 29</a:t>
            </a:r>
          </a:p>
        </p:txBody>
      </p:sp>
      <p:sp>
        <p:nvSpPr>
          <p:cNvPr id="1281" name="Stop（ESC）…"/>
          <p:cNvSpPr txBox="1"/>
          <p:nvPr>
            <p:ph type="title"/>
          </p:nvPr>
        </p:nvSpPr>
        <p:spPr>
          <a:xfrm>
            <a:off x="3145854" y="9400263"/>
            <a:ext cx="8707282" cy="3752795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defRPr sz="7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Stop（ESC）</a:t>
            </a:r>
          </a:p>
          <a:p>
            <a:pPr>
              <a:defRPr sz="7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List（F4）</a:t>
            </a:r>
          </a:p>
          <a:p>
            <a:pPr>
              <a:defRPr sz="7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Run（F5）</a:t>
            </a:r>
          </a:p>
        </p:txBody>
      </p:sp>
      <p:sp>
        <p:nvSpPr>
          <p:cNvPr id="1282" name="(Shift+=)…"/>
          <p:cNvSpPr txBox="1"/>
          <p:nvPr/>
        </p:nvSpPr>
        <p:spPr>
          <a:xfrm>
            <a:off x="13144895" y="6629688"/>
            <a:ext cx="3274407" cy="25997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/>
          <a:p>
            <a:pPr defTabSz="821531">
              <a:defRPr sz="42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(Shift+=)</a:t>
            </a:r>
          </a:p>
          <a:p>
            <a:pPr defTabSz="821531">
              <a:defRPr sz="42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Plus</a:t>
            </a:r>
          </a:p>
        </p:txBody>
      </p:sp>
      <p:sp>
        <p:nvSpPr>
          <p:cNvPr id="1283" name="矢印"/>
          <p:cNvSpPr/>
          <p:nvPr/>
        </p:nvSpPr>
        <p:spPr>
          <a:xfrm rot="16200000">
            <a:off x="14280035" y="6232151"/>
            <a:ext cx="1004126" cy="797999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2"/>
          </a:blip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1284" name="Bracket…"/>
          <p:cNvSpPr txBox="1"/>
          <p:nvPr/>
        </p:nvSpPr>
        <p:spPr>
          <a:xfrm>
            <a:off x="9555161" y="1791368"/>
            <a:ext cx="3274408" cy="25997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/>
          <a:p>
            <a:pPr defTabSz="821531">
              <a:defRPr sz="42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Bracket</a:t>
            </a:r>
          </a:p>
          <a:p>
            <a:pPr defTabSz="821531">
              <a:defRPr sz="42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Shift+9</a:t>
            </a:r>
          </a:p>
        </p:txBody>
      </p:sp>
      <p:sp>
        <p:nvSpPr>
          <p:cNvPr id="1285" name="矢印"/>
          <p:cNvSpPr/>
          <p:nvPr/>
        </p:nvSpPr>
        <p:spPr>
          <a:xfrm flipH="1" rot="16200000">
            <a:off x="11166552" y="4197445"/>
            <a:ext cx="1004126" cy="797999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3"/>
          </a:blip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1286" name="Bracket…"/>
          <p:cNvSpPr txBox="1"/>
          <p:nvPr/>
        </p:nvSpPr>
        <p:spPr>
          <a:xfrm>
            <a:off x="13144895" y="1791368"/>
            <a:ext cx="3274407" cy="25997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/>
          <a:p>
            <a:pPr defTabSz="821531">
              <a:defRPr sz="42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Bracket</a:t>
            </a:r>
          </a:p>
          <a:p>
            <a:pPr defTabSz="821531">
              <a:defRPr sz="42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Shift+0</a:t>
            </a:r>
          </a:p>
        </p:txBody>
      </p:sp>
      <p:sp>
        <p:nvSpPr>
          <p:cNvPr id="1287" name="矢印"/>
          <p:cNvSpPr/>
          <p:nvPr/>
        </p:nvSpPr>
        <p:spPr>
          <a:xfrm flipH="1" rot="16200000">
            <a:off x="13452062" y="4203398"/>
            <a:ext cx="1004126" cy="797999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4"/>
          </a:blip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</a:p>
        </p:txBody>
      </p:sp>
      <p:grpSp>
        <p:nvGrpSpPr>
          <p:cNvPr id="1291" name="グループ"/>
          <p:cNvGrpSpPr/>
          <p:nvPr/>
        </p:nvGrpSpPr>
        <p:grpSpPr>
          <a:xfrm>
            <a:off x="20663830" y="5386359"/>
            <a:ext cx="586623" cy="609658"/>
            <a:chOff x="0" y="0"/>
            <a:chExt cx="586622" cy="609656"/>
          </a:xfrm>
        </p:grpSpPr>
        <p:sp>
          <p:nvSpPr>
            <p:cNvPr id="1288" name="四角形"/>
            <p:cNvSpPr/>
            <p:nvPr/>
          </p:nvSpPr>
          <p:spPr>
            <a:xfrm>
              <a:off x="0" y="0"/>
              <a:ext cx="586623" cy="609657"/>
            </a:xfrm>
            <a:prstGeom prst="rect">
              <a:avLst/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289" name="線"/>
            <p:cNvSpPr/>
            <p:nvPr/>
          </p:nvSpPr>
          <p:spPr>
            <a:xfrm flipH="1">
              <a:off x="83418" y="411701"/>
              <a:ext cx="363039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290" name="線"/>
            <p:cNvSpPr/>
            <p:nvPr/>
          </p:nvSpPr>
          <p:spPr>
            <a:xfrm flipH="1">
              <a:off x="428988" y="165470"/>
              <a:ext cx="1918" cy="26945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3" name="39 IF SCR(X,5) END"/>
          <p:cNvSpPr txBox="1"/>
          <p:nvPr/>
        </p:nvSpPr>
        <p:spPr>
          <a:xfrm>
            <a:off x="3249057" y="5222875"/>
            <a:ext cx="17885886" cy="1031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 defTabSz="821531">
              <a:defRPr sz="70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39 IF SCR(X,5) END</a:t>
            </a:r>
          </a:p>
        </p:txBody>
      </p:sp>
      <p:sp>
        <p:nvSpPr>
          <p:cNvPr id="1294" name="Hit test"/>
          <p:cNvSpPr/>
          <p:nvPr/>
        </p:nvSpPr>
        <p:spPr>
          <a:xfrm>
            <a:off x="12305109" y="10247839"/>
            <a:ext cx="9314317" cy="5051693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rgbClr val="70BF41"/>
          </a:solid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defTabSz="821531">
              <a:defRPr sz="7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Hit test</a:t>
            </a:r>
          </a:p>
        </p:txBody>
      </p:sp>
      <p:sp>
        <p:nvSpPr>
          <p:cNvPr id="1295" name="Stop（ESC）…"/>
          <p:cNvSpPr txBox="1"/>
          <p:nvPr>
            <p:ph type="title"/>
          </p:nvPr>
        </p:nvSpPr>
        <p:spPr>
          <a:xfrm>
            <a:off x="3145854" y="9400263"/>
            <a:ext cx="8707282" cy="3752795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defRPr sz="7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Stop（ESC）</a:t>
            </a:r>
          </a:p>
          <a:p>
            <a:pPr>
              <a:defRPr sz="7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List（F4）</a:t>
            </a:r>
          </a:p>
          <a:p>
            <a:pPr>
              <a:defRPr sz="7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Run（F5）</a:t>
            </a:r>
          </a:p>
        </p:txBody>
      </p:sp>
      <p:sp>
        <p:nvSpPr>
          <p:cNvPr id="1296" name="Bracket…"/>
          <p:cNvSpPr txBox="1"/>
          <p:nvPr/>
        </p:nvSpPr>
        <p:spPr>
          <a:xfrm>
            <a:off x="9695051" y="1817015"/>
            <a:ext cx="3274407" cy="25997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/>
          <a:p>
            <a:pPr defTabSz="821531">
              <a:defRPr sz="42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Bracket</a:t>
            </a:r>
          </a:p>
          <a:p>
            <a:pPr defTabSz="821531">
              <a:defRPr sz="42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Shift+9</a:t>
            </a:r>
          </a:p>
        </p:txBody>
      </p:sp>
      <p:sp>
        <p:nvSpPr>
          <p:cNvPr id="1297" name="矢印"/>
          <p:cNvSpPr/>
          <p:nvPr/>
        </p:nvSpPr>
        <p:spPr>
          <a:xfrm flipH="1" rot="16200000">
            <a:off x="11306442" y="4223093"/>
            <a:ext cx="1004126" cy="797999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2"/>
          </a:blip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1298" name="Bracket…"/>
          <p:cNvSpPr txBox="1"/>
          <p:nvPr/>
        </p:nvSpPr>
        <p:spPr>
          <a:xfrm>
            <a:off x="14380278" y="1864029"/>
            <a:ext cx="3274408" cy="25997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/>
          <a:p>
            <a:pPr defTabSz="821531">
              <a:defRPr sz="42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Bracket</a:t>
            </a:r>
          </a:p>
          <a:p>
            <a:pPr defTabSz="821531">
              <a:defRPr sz="42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Shift+0</a:t>
            </a:r>
          </a:p>
        </p:txBody>
      </p:sp>
      <p:sp>
        <p:nvSpPr>
          <p:cNvPr id="1299" name="矢印"/>
          <p:cNvSpPr/>
          <p:nvPr/>
        </p:nvSpPr>
        <p:spPr>
          <a:xfrm flipH="1" rot="16200000">
            <a:off x="14687446" y="4276059"/>
            <a:ext cx="1004125" cy="797999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3"/>
          </a:blip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</a:p>
        </p:txBody>
      </p:sp>
      <p:grpSp>
        <p:nvGrpSpPr>
          <p:cNvPr id="1303" name="グループ"/>
          <p:cNvGrpSpPr/>
          <p:nvPr/>
        </p:nvGrpSpPr>
        <p:grpSpPr>
          <a:xfrm>
            <a:off x="19616675" y="5321272"/>
            <a:ext cx="586623" cy="609657"/>
            <a:chOff x="0" y="0"/>
            <a:chExt cx="586622" cy="609656"/>
          </a:xfrm>
        </p:grpSpPr>
        <p:sp>
          <p:nvSpPr>
            <p:cNvPr id="1300" name="四角形"/>
            <p:cNvSpPr/>
            <p:nvPr/>
          </p:nvSpPr>
          <p:spPr>
            <a:xfrm>
              <a:off x="0" y="0"/>
              <a:ext cx="586623" cy="609657"/>
            </a:xfrm>
            <a:prstGeom prst="rect">
              <a:avLst/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301" name="線"/>
            <p:cNvSpPr/>
            <p:nvPr/>
          </p:nvSpPr>
          <p:spPr>
            <a:xfrm flipH="1">
              <a:off x="83418" y="411701"/>
              <a:ext cx="363039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302" name="線"/>
            <p:cNvSpPr/>
            <p:nvPr/>
          </p:nvSpPr>
          <p:spPr>
            <a:xfrm flipH="1">
              <a:off x="428988" y="165470"/>
              <a:ext cx="1918" cy="26945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5" name="I made a Game!?"/>
          <p:cNvSpPr txBox="1"/>
          <p:nvPr>
            <p:ph type="title"/>
          </p:nvPr>
        </p:nvSpPr>
        <p:spPr>
          <a:xfrm>
            <a:off x="3233849" y="4375546"/>
            <a:ext cx="17916301" cy="3036095"/>
          </a:xfrm>
          <a:prstGeom prst="rect">
            <a:avLst/>
          </a:prstGeom>
        </p:spPr>
        <p:txBody>
          <a:bodyPr/>
          <a:lstStyle/>
          <a:p>
            <a:pPr/>
            <a:r>
              <a:t>I made a Game!?</a:t>
            </a:r>
          </a:p>
        </p:txBody>
      </p:sp>
      <p:pic>
        <p:nvPicPr>
          <p:cNvPr id="1306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782988" y="8364047"/>
            <a:ext cx="4818023" cy="451265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8" name="There is a BUG"/>
          <p:cNvSpPr txBox="1"/>
          <p:nvPr>
            <p:ph type="title"/>
          </p:nvPr>
        </p:nvSpPr>
        <p:spPr>
          <a:xfrm>
            <a:off x="3233849" y="4375546"/>
            <a:ext cx="17916301" cy="3036095"/>
          </a:xfrm>
          <a:prstGeom prst="rect">
            <a:avLst/>
          </a:prstGeom>
        </p:spPr>
        <p:txBody>
          <a:bodyPr/>
          <a:lstStyle/>
          <a:p>
            <a:pPr/>
            <a:r>
              <a:t>There is a BUG</a:t>
            </a:r>
          </a:p>
        </p:txBody>
      </p:sp>
      <p:pic>
        <p:nvPicPr>
          <p:cNvPr id="1309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782988" y="8364047"/>
            <a:ext cx="4818023" cy="451265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1" name="38 X=X&amp;31"/>
          <p:cNvSpPr txBox="1"/>
          <p:nvPr/>
        </p:nvSpPr>
        <p:spPr>
          <a:xfrm>
            <a:off x="4301990" y="5110162"/>
            <a:ext cx="17885886" cy="1031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 defTabSz="821531">
              <a:lnSpc>
                <a:spcPct val="150000"/>
              </a:lnSpc>
              <a:defRPr sz="70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lvl1pPr>
          </a:lstStyle>
          <a:p>
            <a:pPr/>
            <a:r>
              <a:t>38 X=X&amp;31</a:t>
            </a:r>
          </a:p>
        </p:txBody>
      </p:sp>
      <p:sp>
        <p:nvSpPr>
          <p:cNvPr id="1312" name="Let’s fix a bug!"/>
          <p:cNvSpPr/>
          <p:nvPr/>
        </p:nvSpPr>
        <p:spPr>
          <a:xfrm>
            <a:off x="12305109" y="10247839"/>
            <a:ext cx="9314317" cy="5051693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rgbClr val="70BF41"/>
          </a:solid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defTabSz="821531">
              <a:defRPr sz="7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Let’s fix a bug!</a:t>
            </a:r>
          </a:p>
        </p:txBody>
      </p:sp>
      <p:sp>
        <p:nvSpPr>
          <p:cNvPr id="1313" name="after modifying…"/>
          <p:cNvSpPr txBox="1"/>
          <p:nvPr>
            <p:ph type="title"/>
          </p:nvPr>
        </p:nvSpPr>
        <p:spPr>
          <a:xfrm>
            <a:off x="3145854" y="9400263"/>
            <a:ext cx="8707282" cy="3752795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defRPr sz="7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after modifying</a:t>
            </a:r>
          </a:p>
          <a:p>
            <a:pPr>
              <a:defRPr sz="7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Enter Key, F5</a:t>
            </a:r>
          </a:p>
        </p:txBody>
      </p:sp>
      <p:sp>
        <p:nvSpPr>
          <p:cNvPr id="1314" name="Shift+7…"/>
          <p:cNvSpPr txBox="1"/>
          <p:nvPr/>
        </p:nvSpPr>
        <p:spPr>
          <a:xfrm>
            <a:off x="8616380" y="6767287"/>
            <a:ext cx="2972286" cy="25997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/>
          <a:p>
            <a:pPr defTabSz="821531">
              <a:defRPr sz="42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Shift+7</a:t>
            </a:r>
          </a:p>
          <a:p>
            <a:pPr defTabSz="821531">
              <a:defRPr sz="42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And</a:t>
            </a:r>
          </a:p>
        </p:txBody>
      </p:sp>
      <p:sp>
        <p:nvSpPr>
          <p:cNvPr id="1315" name="矢印"/>
          <p:cNvSpPr/>
          <p:nvPr/>
        </p:nvSpPr>
        <p:spPr>
          <a:xfrm rot="16200000">
            <a:off x="9600459" y="6387071"/>
            <a:ext cx="1004126" cy="797999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2"/>
          </a:blip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1316" name="Equal…"/>
          <p:cNvSpPr txBox="1"/>
          <p:nvPr/>
        </p:nvSpPr>
        <p:spPr>
          <a:xfrm>
            <a:off x="6569743" y="1553897"/>
            <a:ext cx="3383517" cy="25997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/>
          <a:p>
            <a:pPr defTabSz="821531">
              <a:defRPr sz="42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Equal</a:t>
            </a:r>
          </a:p>
          <a:p>
            <a:pPr defTabSz="821531">
              <a:defRPr sz="4200">
                <a:solidFill>
                  <a:srgbClr val="000000"/>
                </a:solidFill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Shift+-</a:t>
            </a:r>
          </a:p>
        </p:txBody>
      </p:sp>
      <p:sp>
        <p:nvSpPr>
          <p:cNvPr id="1317" name="矢印"/>
          <p:cNvSpPr/>
          <p:nvPr/>
        </p:nvSpPr>
        <p:spPr>
          <a:xfrm flipH="1" rot="16200000">
            <a:off x="7759439" y="4067130"/>
            <a:ext cx="1004126" cy="797999"/>
          </a:xfrm>
          <a:prstGeom prst="rightArrow">
            <a:avLst>
              <a:gd name="adj1" fmla="val 32000"/>
              <a:gd name="adj2" fmla="val 80532"/>
            </a:avLst>
          </a:prstGeom>
          <a:blipFill>
            <a:blip r:embed="rId3"/>
          </a:blip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</a:p>
        </p:txBody>
      </p:sp>
      <p:grpSp>
        <p:nvGrpSpPr>
          <p:cNvPr id="1321" name="グループ"/>
          <p:cNvGrpSpPr/>
          <p:nvPr/>
        </p:nvGrpSpPr>
        <p:grpSpPr>
          <a:xfrm>
            <a:off x="12951622" y="5321272"/>
            <a:ext cx="586624" cy="609657"/>
            <a:chOff x="0" y="0"/>
            <a:chExt cx="586622" cy="609656"/>
          </a:xfrm>
        </p:grpSpPr>
        <p:sp>
          <p:nvSpPr>
            <p:cNvPr id="1318" name="四角形"/>
            <p:cNvSpPr/>
            <p:nvPr/>
          </p:nvSpPr>
          <p:spPr>
            <a:xfrm>
              <a:off x="0" y="0"/>
              <a:ext cx="586623" cy="609657"/>
            </a:xfrm>
            <a:prstGeom prst="rect">
              <a:avLst/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319" name="線"/>
            <p:cNvSpPr/>
            <p:nvPr/>
          </p:nvSpPr>
          <p:spPr>
            <a:xfrm flipH="1">
              <a:off x="83418" y="411701"/>
              <a:ext cx="363039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  <p:sp>
          <p:nvSpPr>
            <p:cNvPr id="1320" name="線"/>
            <p:cNvSpPr/>
            <p:nvPr/>
          </p:nvSpPr>
          <p:spPr>
            <a:xfrm flipH="1">
              <a:off x="428988" y="165470"/>
              <a:ext cx="1918" cy="26945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3" name="I made a GAME!"/>
          <p:cNvSpPr txBox="1"/>
          <p:nvPr>
            <p:ph type="title"/>
          </p:nvPr>
        </p:nvSpPr>
        <p:spPr>
          <a:xfrm>
            <a:off x="3233849" y="4375546"/>
            <a:ext cx="17916301" cy="3036095"/>
          </a:xfrm>
          <a:prstGeom prst="rect">
            <a:avLst/>
          </a:prstGeom>
        </p:spPr>
        <p:txBody>
          <a:bodyPr/>
          <a:lstStyle/>
          <a:p>
            <a:pPr/>
            <a:r>
              <a:t>I made a GAME!</a:t>
            </a:r>
          </a:p>
        </p:txBody>
      </p:sp>
      <p:pic>
        <p:nvPicPr>
          <p:cNvPr id="1324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782988" y="8364047"/>
            <a:ext cx="4818023" cy="451265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eSports!"/>
          <p:cNvSpPr txBox="1"/>
          <p:nvPr>
            <p:ph type="title"/>
          </p:nvPr>
        </p:nvSpPr>
        <p:spPr>
          <a:xfrm>
            <a:off x="3233849" y="4375546"/>
            <a:ext cx="17916301" cy="3036095"/>
          </a:xfrm>
          <a:prstGeom prst="rect">
            <a:avLst/>
          </a:prstGeom>
        </p:spPr>
        <p:txBody>
          <a:bodyPr/>
          <a:lstStyle/>
          <a:p>
            <a:pPr/>
            <a:r>
              <a:t>eSports!</a:t>
            </a:r>
          </a:p>
        </p:txBody>
      </p:sp>
      <p:pic>
        <p:nvPicPr>
          <p:cNvPr id="1327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782988" y="8364047"/>
            <a:ext cx="4818023" cy="451265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9" name="Basic of Apps"/>
          <p:cNvSpPr/>
          <p:nvPr/>
        </p:nvSpPr>
        <p:spPr>
          <a:xfrm>
            <a:off x="12305109" y="10247839"/>
            <a:ext cx="9314317" cy="5051693"/>
          </a:xfrm>
          <a:prstGeom prst="wedgeEllipseCallout">
            <a:avLst>
              <a:gd name="adj1" fmla="val 31627"/>
              <a:gd name="adj2" fmla="val 64269"/>
            </a:avLst>
          </a:prstGeom>
          <a:solidFill>
            <a:srgbClr val="70BF41"/>
          </a:solid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defTabSz="821531">
              <a:defRPr sz="7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Basic of Apps</a:t>
            </a:r>
          </a:p>
        </p:txBody>
      </p:sp>
      <p:sp>
        <p:nvSpPr>
          <p:cNvPr id="1330" name="10 CLS:X=15…"/>
          <p:cNvSpPr txBox="1"/>
          <p:nvPr/>
        </p:nvSpPr>
        <p:spPr>
          <a:xfrm>
            <a:off x="1586246" y="2613287"/>
            <a:ext cx="21211508" cy="86645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 defTabSz="821531">
              <a:defRPr sz="60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10 CLS:X=15</a:t>
            </a:r>
          </a:p>
          <a:p>
            <a:pPr algn="l" defTabSz="821531">
              <a:defRPr sz="60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20 LC X,5:?”</a:t>
            </a:r>
            <a:r>
              <a:rPr>
                <a:latin typeface="IchigoJam-GRAPH Regular"/>
                <a:ea typeface="IchigoJam-GRAPH Regular"/>
                <a:cs typeface="IchigoJam-GRAPH Regular"/>
                <a:sym typeface="IchigoJam-GRAPH Regular"/>
              </a:rPr>
              <a:t>c</a:t>
            </a:r>
            <a:r>
              <a:t>”</a:t>
            </a:r>
          </a:p>
          <a:p>
            <a:pPr algn="l" defTabSz="821531">
              <a:defRPr sz="60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30 LC RND(32),23:?”*”</a:t>
            </a:r>
          </a:p>
          <a:p>
            <a:pPr algn="l" defTabSz="821531">
              <a:defRPr sz="60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35 WAIT 3</a:t>
            </a:r>
            <a:br/>
            <a:r>
              <a:t>36 X=X-BTN(28)+BTN(29)</a:t>
            </a:r>
          </a:p>
          <a:p>
            <a:pPr algn="l" defTabSz="821531">
              <a:defRPr sz="60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39 IF SCR(X,5) END</a:t>
            </a:r>
          </a:p>
          <a:p>
            <a:pPr algn="l" defTabSz="821531">
              <a:defRPr sz="60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r>
              <a:t>40 GOTO 20</a:t>
            </a:r>
          </a:p>
          <a:p>
            <a:pPr algn="l" defTabSz="821531">
              <a:defRPr sz="60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 defTabSz="821531">
              <a:defRPr sz="60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</a:p>
          <a:p>
            <a:pPr algn="l" defTabSz="821531">
              <a:defRPr sz="6000">
                <a:solidFill>
                  <a:srgbClr val="000000"/>
                </a:solidFill>
                <a:latin typeface="IchigoJam 1.4 Regular"/>
                <a:ea typeface="IchigoJam 1.4 Regular"/>
                <a:cs typeface="IchigoJam 1.4 Regular"/>
                <a:sym typeface="IchigoJam 1.4 Regular"/>
              </a:defRPr>
            </a:pPr>
            <a:br/>
          </a:p>
        </p:txBody>
      </p:sp>
      <p:sp>
        <p:nvSpPr>
          <p:cNvPr id="1331" name="線"/>
          <p:cNvSpPr/>
          <p:nvPr/>
        </p:nvSpPr>
        <p:spPr>
          <a:xfrm>
            <a:off x="12917325" y="3693710"/>
            <a:ext cx="8089826" cy="1"/>
          </a:xfrm>
          <a:prstGeom prst="line">
            <a:avLst/>
          </a:prstGeom>
          <a:ln w="101600">
            <a:solidFill>
              <a:srgbClr val="0365C0"/>
            </a:solidFill>
            <a:miter lim="400000"/>
            <a:headEnd type="triangle"/>
          </a:ln>
        </p:spPr>
        <p:txBody>
          <a:bodyPr lIns="71437" tIns="71437" rIns="71437" bIns="71437" anchor="ctr"/>
          <a:lstStyle/>
          <a:p>
            <a:pPr defTabSz="821531"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332" name="線"/>
          <p:cNvSpPr/>
          <p:nvPr/>
        </p:nvSpPr>
        <p:spPr>
          <a:xfrm>
            <a:off x="20938578" y="3626258"/>
            <a:ext cx="1" cy="4152084"/>
          </a:xfrm>
          <a:prstGeom prst="line">
            <a:avLst/>
          </a:prstGeom>
          <a:ln w="101600">
            <a:solidFill>
              <a:srgbClr val="0365C0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333" name="線"/>
          <p:cNvSpPr/>
          <p:nvPr/>
        </p:nvSpPr>
        <p:spPr>
          <a:xfrm flipH="1">
            <a:off x="15466863" y="6963435"/>
            <a:ext cx="2190511" cy="1"/>
          </a:xfrm>
          <a:prstGeom prst="line">
            <a:avLst/>
          </a:prstGeom>
          <a:ln w="101600">
            <a:solidFill>
              <a:srgbClr val="C82506"/>
            </a:solidFill>
            <a:miter lim="400000"/>
            <a:headEnd type="triangle"/>
          </a:ln>
        </p:spPr>
        <p:txBody>
          <a:bodyPr lIns="71437" tIns="71437" rIns="71437" bIns="71437" anchor="ctr"/>
          <a:lstStyle/>
          <a:p>
            <a:pPr defTabSz="821531"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334" name="If there are something in my position, then END"/>
          <p:cNvSpPr txBox="1"/>
          <p:nvPr/>
        </p:nvSpPr>
        <p:spPr>
          <a:xfrm>
            <a:off x="4277132" y="8753341"/>
            <a:ext cx="11362445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642937">
              <a:defRPr sz="4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If there are something in my position, then END</a:t>
            </a:r>
          </a:p>
        </p:txBody>
      </p:sp>
      <p:sp>
        <p:nvSpPr>
          <p:cNvPr id="1335" name="Setup ( First time only)"/>
          <p:cNvSpPr txBox="1"/>
          <p:nvPr/>
        </p:nvSpPr>
        <p:spPr>
          <a:xfrm>
            <a:off x="12762171" y="2379795"/>
            <a:ext cx="5520569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642937">
              <a:defRPr sz="4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Setup ( First time only)</a:t>
            </a:r>
          </a:p>
        </p:txBody>
      </p:sp>
      <p:sp>
        <p:nvSpPr>
          <p:cNvPr id="1336" name="線"/>
          <p:cNvSpPr/>
          <p:nvPr/>
        </p:nvSpPr>
        <p:spPr>
          <a:xfrm flipH="1">
            <a:off x="10604428" y="2881422"/>
            <a:ext cx="1790589" cy="11673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1337" name="線"/>
          <p:cNvSpPr/>
          <p:nvPr/>
        </p:nvSpPr>
        <p:spPr>
          <a:xfrm flipV="1">
            <a:off x="1173381" y="3434541"/>
            <a:ext cx="1" cy="4767744"/>
          </a:xfrm>
          <a:prstGeom prst="line">
            <a:avLst/>
          </a:prstGeom>
          <a:ln w="101600">
            <a:solidFill>
              <a:srgbClr val="0365C0"/>
            </a:solidFill>
            <a:miter lim="400000"/>
            <a:headEnd type="triangle"/>
          </a:ln>
        </p:spPr>
        <p:txBody>
          <a:bodyPr lIns="71437" tIns="71437" rIns="71437" bIns="71437" anchor="ctr"/>
          <a:lstStyle/>
          <a:p>
            <a:pPr defTabSz="821531"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338" name="線"/>
          <p:cNvSpPr/>
          <p:nvPr/>
        </p:nvSpPr>
        <p:spPr>
          <a:xfrm flipV="1">
            <a:off x="1173381" y="2675686"/>
            <a:ext cx="1" cy="678657"/>
          </a:xfrm>
          <a:prstGeom prst="line">
            <a:avLst/>
          </a:prstGeom>
          <a:ln w="101600">
            <a:solidFill>
              <a:srgbClr val="00882B"/>
            </a:solidFill>
            <a:miter lim="400000"/>
            <a:headEnd type="triangle"/>
          </a:ln>
        </p:spPr>
        <p:txBody>
          <a:bodyPr lIns="71437" tIns="71437" rIns="71437" bIns="71437" anchor="ctr"/>
          <a:lstStyle/>
          <a:p>
            <a:pPr defTabSz="821531"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339" name="線"/>
          <p:cNvSpPr/>
          <p:nvPr/>
        </p:nvSpPr>
        <p:spPr>
          <a:xfrm flipH="1" flipV="1">
            <a:off x="9715780" y="7734594"/>
            <a:ext cx="11213466" cy="1"/>
          </a:xfrm>
          <a:prstGeom prst="line">
            <a:avLst/>
          </a:prstGeom>
          <a:ln w="101600">
            <a:solidFill>
              <a:srgbClr val="0365C0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pPr>
          </a:p>
        </p:txBody>
      </p:sp>
      <p:sp>
        <p:nvSpPr>
          <p:cNvPr id="1340" name="KAWAKUDARI Game (Downstream)"/>
          <p:cNvSpPr txBox="1"/>
          <p:nvPr>
            <p:ph type="title"/>
          </p:nvPr>
        </p:nvSpPr>
        <p:spPr>
          <a:xfrm>
            <a:off x="4079338" y="195290"/>
            <a:ext cx="16225324" cy="1846586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739378">
              <a:defRPr sz="63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KAWAKUDARI Game (Downstream)</a:t>
            </a:r>
          </a:p>
        </p:txBody>
      </p:sp>
      <p:sp>
        <p:nvSpPr>
          <p:cNvPr id="1341" name="Repeat the loop"/>
          <p:cNvSpPr txBox="1"/>
          <p:nvPr/>
        </p:nvSpPr>
        <p:spPr>
          <a:xfrm>
            <a:off x="18977613" y="7902492"/>
            <a:ext cx="3921932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642937">
              <a:defRPr sz="4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Repeat the loop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5E5E5E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ヒラギノ角ゴ ProN W6"/>
        <a:ea typeface="ヒラギノ角ゴ ProN W6"/>
        <a:cs typeface="ヒラギノ角ゴ ProN W6"/>
      </a:majorFont>
      <a:minorFont>
        <a:latin typeface="ヒラギノ角ゴ ProN W6"/>
        <a:ea typeface="ヒラギノ角ゴ ProN W6"/>
        <a:cs typeface="ヒラギノ角ゴ ProN W6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ヒラギノ角ゴ ProN W3"/>
            <a:ea typeface="ヒラギノ角ゴ ProN W3"/>
            <a:cs typeface="ヒラギノ角ゴ ProN W3"/>
            <a:sym typeface="ヒラギノ角ゴ ProN W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ヒラギノ角ゴ ProN W3"/>
            <a:ea typeface="ヒラギノ角ゴ ProN W3"/>
            <a:cs typeface="ヒラギノ角ゴ ProN W3"/>
            <a:sym typeface="ヒラギノ角ゴ ProN W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ヒラギノ角ゴ ProN W6"/>
        <a:ea typeface="ヒラギノ角ゴ ProN W6"/>
        <a:cs typeface="ヒラギノ角ゴ ProN W6"/>
      </a:majorFont>
      <a:minorFont>
        <a:latin typeface="ヒラギノ角ゴ ProN W6"/>
        <a:ea typeface="ヒラギノ角ゴ ProN W6"/>
        <a:cs typeface="ヒラギノ角ゴ ProN W6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ヒラギノ角ゴ ProN W3"/>
            <a:ea typeface="ヒラギノ角ゴ ProN W3"/>
            <a:cs typeface="ヒラギノ角ゴ ProN W3"/>
            <a:sym typeface="ヒラギノ角ゴ ProN W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ヒラギノ角ゴ ProN W3"/>
            <a:ea typeface="ヒラギノ角ゴ ProN W3"/>
            <a:cs typeface="ヒラギノ角ゴ ProN W3"/>
            <a:sym typeface="ヒラギノ角ゴ ProN W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